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8"/>
  </p:notesMasterIdLst>
  <p:sldIdLst>
    <p:sldId id="256" r:id="rId2"/>
    <p:sldId id="268" r:id="rId3"/>
    <p:sldId id="266" r:id="rId4"/>
    <p:sldId id="300" r:id="rId5"/>
    <p:sldId id="283" r:id="rId6"/>
    <p:sldId id="297" r:id="rId7"/>
    <p:sldId id="299" r:id="rId8"/>
    <p:sldId id="260" r:id="rId9"/>
    <p:sldId id="276" r:id="rId10"/>
    <p:sldId id="275" r:id="rId11"/>
    <p:sldId id="272" r:id="rId12"/>
    <p:sldId id="267" r:id="rId13"/>
    <p:sldId id="278" r:id="rId14"/>
    <p:sldId id="263" r:id="rId15"/>
    <p:sldId id="286" r:id="rId16"/>
    <p:sldId id="269" r:id="rId17"/>
    <p:sldId id="271" r:id="rId18"/>
    <p:sldId id="277" r:id="rId19"/>
    <p:sldId id="279" r:id="rId20"/>
    <p:sldId id="285" r:id="rId21"/>
    <p:sldId id="288" r:id="rId22"/>
    <p:sldId id="289" r:id="rId23"/>
    <p:sldId id="293" r:id="rId24"/>
    <p:sldId id="294" r:id="rId25"/>
    <p:sldId id="258" r:id="rId26"/>
    <p:sldId id="29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9DD245-D1D2-B940-9C5F-212344166111}" v="3245" dt="2020-05-11T13:41:14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2233"/>
  </p:normalViewPr>
  <p:slideViewPr>
    <p:cSldViewPr snapToGrid="0" snapToObjects="1">
      <p:cViewPr varScale="1">
        <p:scale>
          <a:sx n="100" d="100"/>
          <a:sy n="100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Christopher Vander-Hyde" userId="30b697ec-9917-4657-b696-359586f73534" providerId="ADAL" clId="{8C9DD245-D1D2-B940-9C5F-212344166111}"/>
    <pc:docChg chg="undo custSel mod addSld delSld modSld sldOrd">
      <pc:chgData name="Daniel Christopher Vander-Hyde" userId="30b697ec-9917-4657-b696-359586f73534" providerId="ADAL" clId="{8C9DD245-D1D2-B940-9C5F-212344166111}" dt="2020-05-11T13:42:18.645" v="19171" actId="1076"/>
      <pc:docMkLst>
        <pc:docMk/>
      </pc:docMkLst>
      <pc:sldChg chg="addSp delSp modSp">
        <pc:chgData name="Daniel Christopher Vander-Hyde" userId="30b697ec-9917-4657-b696-359586f73534" providerId="ADAL" clId="{8C9DD245-D1D2-B940-9C5F-212344166111}" dt="2020-05-04T10:12:07.273" v="4804" actId="1076"/>
        <pc:sldMkLst>
          <pc:docMk/>
          <pc:sldMk cId="1938133679" sldId="256"/>
        </pc:sldMkLst>
        <pc:spChg chg="mod">
          <ac:chgData name="Daniel Christopher Vander-Hyde" userId="30b697ec-9917-4657-b696-359586f73534" providerId="ADAL" clId="{8C9DD245-D1D2-B940-9C5F-212344166111}" dt="2020-05-04T10:11:20.065" v="4798" actId="1076"/>
          <ac:spMkLst>
            <pc:docMk/>
            <pc:sldMk cId="1938133679" sldId="256"/>
            <ac:spMk id="2" creationId="{10DCD14F-A970-D640-B694-07E3AFCCBDAE}"/>
          </ac:spMkLst>
        </pc:spChg>
        <pc:spChg chg="mod">
          <ac:chgData name="Daniel Christopher Vander-Hyde" userId="30b697ec-9917-4657-b696-359586f73534" providerId="ADAL" clId="{8C9DD245-D1D2-B940-9C5F-212344166111}" dt="2020-05-04T10:12:07.273" v="4804" actId="1076"/>
          <ac:spMkLst>
            <pc:docMk/>
            <pc:sldMk cId="1938133679" sldId="256"/>
            <ac:spMk id="3" creationId="{781C025F-0EEF-0442-9977-85D950AA8055}"/>
          </ac:spMkLst>
        </pc:spChg>
        <pc:spChg chg="add del mod">
          <ac:chgData name="Daniel Christopher Vander-Hyde" userId="30b697ec-9917-4657-b696-359586f73534" providerId="ADAL" clId="{8C9DD245-D1D2-B940-9C5F-212344166111}" dt="2020-05-04T06:20:06.685" v="358"/>
          <ac:spMkLst>
            <pc:docMk/>
            <pc:sldMk cId="1938133679" sldId="256"/>
            <ac:spMk id="4" creationId="{A7471ED2-3022-354D-AAA7-FBB9D585A503}"/>
          </ac:spMkLst>
        </pc:spChg>
        <pc:picChg chg="add mod">
          <ac:chgData name="Daniel Christopher Vander-Hyde" userId="30b697ec-9917-4657-b696-359586f73534" providerId="ADAL" clId="{8C9DD245-D1D2-B940-9C5F-212344166111}" dt="2020-05-04T10:11:53.974" v="4802" actId="14100"/>
          <ac:picMkLst>
            <pc:docMk/>
            <pc:sldMk cId="1938133679" sldId="256"/>
            <ac:picMk id="5" creationId="{7342821E-BAC4-164D-B16F-44425886A799}"/>
          </ac:picMkLst>
        </pc:picChg>
        <pc:picChg chg="add mod">
          <ac:chgData name="Daniel Christopher Vander-Hyde" userId="30b697ec-9917-4657-b696-359586f73534" providerId="ADAL" clId="{8C9DD245-D1D2-B940-9C5F-212344166111}" dt="2020-05-04T10:11:35.941" v="4801" actId="167"/>
          <ac:picMkLst>
            <pc:docMk/>
            <pc:sldMk cId="1938133679" sldId="256"/>
            <ac:picMk id="6" creationId="{DF58E035-6736-9A4F-84AD-BC0E9D0B18B8}"/>
          </ac:picMkLst>
        </pc:picChg>
      </pc:sldChg>
      <pc:sldChg chg="addSp delSp modSp add del setBg">
        <pc:chgData name="Daniel Christopher Vander-Hyde" userId="30b697ec-9917-4657-b696-359586f73534" providerId="ADAL" clId="{8C9DD245-D1D2-B940-9C5F-212344166111}" dt="2020-05-04T23:52:42.615" v="10617" actId="2696"/>
        <pc:sldMkLst>
          <pc:docMk/>
          <pc:sldMk cId="1919168860" sldId="257"/>
        </pc:sldMkLst>
        <pc:spChg chg="del mod">
          <ac:chgData name="Daniel Christopher Vander-Hyde" userId="30b697ec-9917-4657-b696-359586f73534" providerId="ADAL" clId="{8C9DD245-D1D2-B940-9C5F-212344166111}" dt="2020-05-04T08:22:15.001" v="2559" actId="478"/>
          <ac:spMkLst>
            <pc:docMk/>
            <pc:sldMk cId="1919168860" sldId="257"/>
            <ac:spMk id="2" creationId="{5025816F-0904-B74F-922E-2CECF7C02CCF}"/>
          </ac:spMkLst>
        </pc:spChg>
        <pc:spChg chg="del mod">
          <ac:chgData name="Daniel Christopher Vander-Hyde" userId="30b697ec-9917-4657-b696-359586f73534" providerId="ADAL" clId="{8C9DD245-D1D2-B940-9C5F-212344166111}" dt="2020-05-04T08:17:58.615" v="2523" actId="478"/>
          <ac:spMkLst>
            <pc:docMk/>
            <pc:sldMk cId="1919168860" sldId="257"/>
            <ac:spMk id="3" creationId="{0E5F8E4E-83A3-B54B-B93B-8CEEF4319459}"/>
          </ac:spMkLst>
        </pc:spChg>
        <pc:spChg chg="add del mod">
          <ac:chgData name="Daniel Christopher Vander-Hyde" userId="30b697ec-9917-4657-b696-359586f73534" providerId="ADAL" clId="{8C9DD245-D1D2-B940-9C5F-212344166111}" dt="2020-05-04T08:22:11.364" v="2556"/>
          <ac:spMkLst>
            <pc:docMk/>
            <pc:sldMk cId="1919168860" sldId="257"/>
            <ac:spMk id="8" creationId="{EF519837-E5FC-AA4D-9472-37DEF279C625}"/>
          </ac:spMkLst>
        </pc:spChg>
        <pc:spChg chg="add del mod">
          <ac:chgData name="Daniel Christopher Vander-Hyde" userId="30b697ec-9917-4657-b696-359586f73534" providerId="ADAL" clId="{8C9DD245-D1D2-B940-9C5F-212344166111}" dt="2020-05-04T08:18:44.007" v="2547" actId="478"/>
          <ac:spMkLst>
            <pc:docMk/>
            <pc:sldMk cId="1919168860" sldId="257"/>
            <ac:spMk id="9" creationId="{F8E316BB-846C-D142-B617-31C86EAC3427}"/>
          </ac:spMkLst>
        </pc:spChg>
        <pc:spChg chg="add del mod">
          <ac:chgData name="Daniel Christopher Vander-Hyde" userId="30b697ec-9917-4657-b696-359586f73534" providerId="ADAL" clId="{8C9DD245-D1D2-B940-9C5F-212344166111}" dt="2020-05-04T08:22:20.250" v="2560" actId="478"/>
          <ac:spMkLst>
            <pc:docMk/>
            <pc:sldMk cId="1919168860" sldId="257"/>
            <ac:spMk id="13" creationId="{6DA1ACBE-F76C-184A-960D-DB31A1ECCEF5}"/>
          </ac:spMkLst>
        </pc:spChg>
        <pc:spChg chg="add del mod">
          <ac:chgData name="Daniel Christopher Vander-Hyde" userId="30b697ec-9917-4657-b696-359586f73534" providerId="ADAL" clId="{8C9DD245-D1D2-B940-9C5F-212344166111}" dt="2020-05-04T09:15:31.578" v="4168"/>
          <ac:spMkLst>
            <pc:docMk/>
            <pc:sldMk cId="1919168860" sldId="257"/>
            <ac:spMk id="15" creationId="{49657C6F-4FB5-3649-84C7-1E12CD798BA2}"/>
          </ac:spMkLst>
        </pc:spChg>
        <pc:spChg chg="add del mod">
          <ac:chgData name="Daniel Christopher Vander-Hyde" userId="30b697ec-9917-4657-b696-359586f73534" providerId="ADAL" clId="{8C9DD245-D1D2-B940-9C5F-212344166111}" dt="2020-05-04T09:16:54.851" v="4172"/>
          <ac:spMkLst>
            <pc:docMk/>
            <pc:sldMk cId="1919168860" sldId="257"/>
            <ac:spMk id="19" creationId="{E784824D-B7E5-8446-A870-D2A4F8776495}"/>
          </ac:spMkLst>
        </pc:spChg>
        <pc:spChg chg="add del mod">
          <ac:chgData name="Daniel Christopher Vander-Hyde" userId="30b697ec-9917-4657-b696-359586f73534" providerId="ADAL" clId="{8C9DD245-D1D2-B940-9C5F-212344166111}" dt="2020-05-04T09:20:45.202" v="4185"/>
          <ac:spMkLst>
            <pc:docMk/>
            <pc:sldMk cId="1919168860" sldId="257"/>
            <ac:spMk id="25" creationId="{EC30CDC0-BEB7-9840-BFFC-B2434B324075}"/>
          </ac:spMkLst>
        </pc:spChg>
        <pc:spChg chg="add mod">
          <ac:chgData name="Daniel Christopher Vander-Hyde" userId="30b697ec-9917-4657-b696-359586f73534" providerId="ADAL" clId="{8C9DD245-D1D2-B940-9C5F-212344166111}" dt="2020-05-04T15:59:49.905" v="5205" actId="1076"/>
          <ac:spMkLst>
            <pc:docMk/>
            <pc:sldMk cId="1919168860" sldId="257"/>
            <ac:spMk id="28" creationId="{8F4EE816-5817-6D49-B8ED-7A9F88319FFA}"/>
          </ac:spMkLst>
        </pc:spChg>
        <pc:spChg chg="add mod">
          <ac:chgData name="Daniel Christopher Vander-Hyde" userId="30b697ec-9917-4657-b696-359586f73534" providerId="ADAL" clId="{8C9DD245-D1D2-B940-9C5F-212344166111}" dt="2020-05-04T16:04:33.955" v="5230" actId="1076"/>
          <ac:spMkLst>
            <pc:docMk/>
            <pc:sldMk cId="1919168860" sldId="257"/>
            <ac:spMk id="29" creationId="{F368700B-F9F7-7F41-868C-06EA056309AE}"/>
          </ac:spMkLst>
        </pc:spChg>
        <pc:spChg chg="add del mod">
          <ac:chgData name="Daniel Christopher Vander-Hyde" userId="30b697ec-9917-4657-b696-359586f73534" providerId="ADAL" clId="{8C9DD245-D1D2-B940-9C5F-212344166111}" dt="2020-05-04T16:05:56.242" v="5322"/>
          <ac:spMkLst>
            <pc:docMk/>
            <pc:sldMk cId="1919168860" sldId="257"/>
            <ac:spMk id="30" creationId="{859FB967-E56C-5F46-87C8-9C4CA92662D4}"/>
          </ac:spMkLst>
        </pc:spChg>
        <pc:spChg chg="add mod">
          <ac:chgData name="Daniel Christopher Vander-Hyde" userId="30b697ec-9917-4657-b696-359586f73534" providerId="ADAL" clId="{8C9DD245-D1D2-B940-9C5F-212344166111}" dt="2020-05-04T16:05:40.799" v="5320" actId="20577"/>
          <ac:spMkLst>
            <pc:docMk/>
            <pc:sldMk cId="1919168860" sldId="257"/>
            <ac:spMk id="31" creationId="{3D785476-3CC3-D141-ABF3-15D5C8E7FDE0}"/>
          </ac:spMkLst>
        </pc:spChg>
        <pc:picChg chg="add del mod">
          <ac:chgData name="Daniel Christopher Vander-Hyde" userId="30b697ec-9917-4657-b696-359586f73534" providerId="ADAL" clId="{8C9DD245-D1D2-B940-9C5F-212344166111}" dt="2020-05-04T08:21:06.141" v="2555" actId="478"/>
          <ac:picMkLst>
            <pc:docMk/>
            <pc:sldMk cId="1919168860" sldId="257"/>
            <ac:picMk id="5" creationId="{9D6A971E-03C1-DF4F-B266-3D90697D40DC}"/>
          </ac:picMkLst>
        </pc:picChg>
        <pc:picChg chg="del">
          <ac:chgData name="Daniel Christopher Vander-Hyde" userId="30b697ec-9917-4657-b696-359586f73534" providerId="ADAL" clId="{8C9DD245-D1D2-B940-9C5F-212344166111}" dt="2020-05-04T08:12:52.956" v="2518" actId="478"/>
          <ac:picMkLst>
            <pc:docMk/>
            <pc:sldMk cId="1919168860" sldId="257"/>
            <ac:picMk id="7" creationId="{4F98B6D2-EA0D-534B-9113-EF4426BD8342}"/>
          </ac:picMkLst>
        </pc:picChg>
        <pc:picChg chg="add del mod">
          <ac:chgData name="Daniel Christopher Vander-Hyde" userId="30b697ec-9917-4657-b696-359586f73534" providerId="ADAL" clId="{8C9DD245-D1D2-B940-9C5F-212344166111}" dt="2020-05-04T09:06:13.667" v="4167" actId="478"/>
          <ac:picMkLst>
            <pc:docMk/>
            <pc:sldMk cId="1919168860" sldId="257"/>
            <ac:picMk id="11" creationId="{82D2A28B-78FD-604F-96CB-C90E920D64A2}"/>
          </ac:picMkLst>
        </pc:picChg>
        <pc:picChg chg="add del mod">
          <ac:chgData name="Daniel Christopher Vander-Hyde" userId="30b697ec-9917-4657-b696-359586f73534" providerId="ADAL" clId="{8C9DD245-D1D2-B940-9C5F-212344166111}" dt="2020-05-04T09:15:34.207" v="4171" actId="478"/>
          <ac:picMkLst>
            <pc:docMk/>
            <pc:sldMk cId="1919168860" sldId="257"/>
            <ac:picMk id="17" creationId="{557723AD-4F60-5244-A992-EB611533F29C}"/>
          </ac:picMkLst>
        </pc:picChg>
        <pc:picChg chg="add del mod">
          <ac:chgData name="Daniel Christopher Vander-Hyde" userId="30b697ec-9917-4657-b696-359586f73534" providerId="ADAL" clId="{8C9DD245-D1D2-B940-9C5F-212344166111}" dt="2020-05-04T09:19:53.011" v="4181" actId="478"/>
          <ac:picMkLst>
            <pc:docMk/>
            <pc:sldMk cId="1919168860" sldId="257"/>
            <ac:picMk id="21" creationId="{C38A8187-ED2D-9844-8AB0-A38A4195D5F9}"/>
          </ac:picMkLst>
        </pc:picChg>
        <pc:picChg chg="add del mod">
          <ac:chgData name="Daniel Christopher Vander-Hyde" userId="30b697ec-9917-4657-b696-359586f73534" providerId="ADAL" clId="{8C9DD245-D1D2-B940-9C5F-212344166111}" dt="2020-05-04T09:20:01.806" v="4184" actId="478"/>
          <ac:picMkLst>
            <pc:docMk/>
            <pc:sldMk cId="1919168860" sldId="257"/>
            <ac:picMk id="23" creationId="{936C984B-479E-6C42-B3F9-296CB889740A}"/>
          </ac:picMkLst>
        </pc:picChg>
        <pc:picChg chg="add mod">
          <ac:chgData name="Daniel Christopher Vander-Hyde" userId="30b697ec-9917-4657-b696-359586f73534" providerId="ADAL" clId="{8C9DD245-D1D2-B940-9C5F-212344166111}" dt="2020-05-04T09:21:02.365" v="4190" actId="1076"/>
          <ac:picMkLst>
            <pc:docMk/>
            <pc:sldMk cId="1919168860" sldId="257"/>
            <ac:picMk id="27" creationId="{D19D7E62-2F78-0541-B02B-A8208F4D6AC6}"/>
          </ac:picMkLst>
        </pc:picChg>
      </pc:sldChg>
      <pc:sldChg chg="addSp delSp modSp del">
        <pc:chgData name="Daniel Christopher Vander-Hyde" userId="30b697ec-9917-4657-b696-359586f73534" providerId="ADAL" clId="{8C9DD245-D1D2-B940-9C5F-212344166111}" dt="2020-05-04T07:22:35.352" v="476" actId="2696"/>
        <pc:sldMkLst>
          <pc:docMk/>
          <pc:sldMk cId="3071332969" sldId="258"/>
        </pc:sldMkLst>
        <pc:picChg chg="add del mod">
          <ac:chgData name="Daniel Christopher Vander-Hyde" userId="30b697ec-9917-4657-b696-359586f73534" providerId="ADAL" clId="{8C9DD245-D1D2-B940-9C5F-212344166111}" dt="2020-05-04T07:21:56.463" v="466" actId="478"/>
          <ac:picMkLst>
            <pc:docMk/>
            <pc:sldMk cId="3071332969" sldId="258"/>
            <ac:picMk id="4" creationId="{812E42E4-8D6D-EF48-AB40-57C4B7CA6635}"/>
          </ac:picMkLst>
        </pc:picChg>
        <pc:picChg chg="add mod">
          <ac:chgData name="Daniel Christopher Vander-Hyde" userId="30b697ec-9917-4657-b696-359586f73534" providerId="ADAL" clId="{8C9DD245-D1D2-B940-9C5F-212344166111}" dt="2020-05-04T07:22:24.509" v="474" actId="1036"/>
          <ac:picMkLst>
            <pc:docMk/>
            <pc:sldMk cId="3071332969" sldId="258"/>
            <ac:picMk id="6" creationId="{F6DB910B-4E96-EF41-80D2-7820226716CA}"/>
          </ac:picMkLst>
        </pc:picChg>
        <pc:picChg chg="del">
          <ac:chgData name="Daniel Christopher Vander-Hyde" userId="30b697ec-9917-4657-b696-359586f73534" providerId="ADAL" clId="{8C9DD245-D1D2-B940-9C5F-212344166111}" dt="2020-05-04T07:01:20.355" v="362" actId="478"/>
          <ac:picMkLst>
            <pc:docMk/>
            <pc:sldMk cId="3071332969" sldId="258"/>
            <ac:picMk id="11" creationId="{455BB70A-DE0A-BC45-8D95-6995AE1F38F3}"/>
          </ac:picMkLst>
        </pc:picChg>
      </pc:sldChg>
      <pc:sldChg chg="modSp add ord">
        <pc:chgData name="Daniel Christopher Vander-Hyde" userId="30b697ec-9917-4657-b696-359586f73534" providerId="ADAL" clId="{8C9DD245-D1D2-B940-9C5F-212344166111}" dt="2020-05-05T18:40:34.443" v="15762" actId="113"/>
        <pc:sldMkLst>
          <pc:docMk/>
          <pc:sldMk cId="3822963618" sldId="258"/>
        </pc:sldMkLst>
        <pc:spChg chg="mod">
          <ac:chgData name="Daniel Christopher Vander-Hyde" userId="30b697ec-9917-4657-b696-359586f73534" providerId="ADAL" clId="{8C9DD245-D1D2-B940-9C5F-212344166111}" dt="2020-05-05T18:40:34.443" v="15762" actId="113"/>
          <ac:spMkLst>
            <pc:docMk/>
            <pc:sldMk cId="3822963618" sldId="258"/>
            <ac:spMk id="2" creationId="{4FC63C9E-10EB-CD42-9E98-A63F68DD1C72}"/>
          </ac:spMkLst>
        </pc:spChg>
      </pc:sldChg>
      <pc:sldChg chg="addSp delSp modSp add del ord">
        <pc:chgData name="Daniel Christopher Vander-Hyde" userId="30b697ec-9917-4657-b696-359586f73534" providerId="ADAL" clId="{8C9DD245-D1D2-B940-9C5F-212344166111}" dt="2020-05-04T07:31:56.626" v="1027" actId="14100"/>
        <pc:sldMkLst>
          <pc:docMk/>
          <pc:sldMk cId="884727026" sldId="259"/>
        </pc:sldMkLst>
        <pc:spChg chg="mod">
          <ac:chgData name="Daniel Christopher Vander-Hyde" userId="30b697ec-9917-4657-b696-359586f73534" providerId="ADAL" clId="{8C9DD245-D1D2-B940-9C5F-212344166111}" dt="2020-05-04T07:23:36.952" v="497" actId="20577"/>
          <ac:spMkLst>
            <pc:docMk/>
            <pc:sldMk cId="884727026" sldId="259"/>
            <ac:spMk id="2" creationId="{CCD88252-FE27-E04E-832A-98F3C56A4A87}"/>
          </ac:spMkLst>
        </pc:spChg>
        <pc:spChg chg="mod">
          <ac:chgData name="Daniel Christopher Vander-Hyde" userId="30b697ec-9917-4657-b696-359586f73534" providerId="ADAL" clId="{8C9DD245-D1D2-B940-9C5F-212344166111}" dt="2020-05-04T07:24:01.645" v="500" actId="14100"/>
          <ac:spMkLst>
            <pc:docMk/>
            <pc:sldMk cId="884727026" sldId="259"/>
            <ac:spMk id="3" creationId="{92D25E95-E0C6-4B4B-884D-1BEE4E27548F}"/>
          </ac:spMkLst>
        </pc:spChg>
        <pc:spChg chg="add del mod">
          <ac:chgData name="Daniel Christopher Vander-Hyde" userId="30b697ec-9917-4657-b696-359586f73534" providerId="ADAL" clId="{8C9DD245-D1D2-B940-9C5F-212344166111}" dt="2020-05-04T06:21:12.750" v="360" actId="478"/>
          <ac:spMkLst>
            <pc:docMk/>
            <pc:sldMk cId="884727026" sldId="259"/>
            <ac:spMk id="4" creationId="{D22BBDAB-1E7C-DF4A-9CBE-95422154415C}"/>
          </ac:spMkLst>
        </pc:spChg>
        <pc:spChg chg="add del mod">
          <ac:chgData name="Daniel Christopher Vander-Hyde" userId="30b697ec-9917-4657-b696-359586f73534" providerId="ADAL" clId="{8C9DD245-D1D2-B940-9C5F-212344166111}" dt="2020-05-04T07:13:15.374" v="381" actId="478"/>
          <ac:spMkLst>
            <pc:docMk/>
            <pc:sldMk cId="884727026" sldId="259"/>
            <ac:spMk id="5" creationId="{AB9AAC94-A369-7A48-851A-4181F8DFBE48}"/>
          </ac:spMkLst>
        </pc:spChg>
        <pc:spChg chg="add del mod">
          <ac:chgData name="Daniel Christopher Vander-Hyde" userId="30b697ec-9917-4657-b696-359586f73534" providerId="ADAL" clId="{8C9DD245-D1D2-B940-9C5F-212344166111}" dt="2020-05-04T07:23:49.170" v="499" actId="478"/>
          <ac:spMkLst>
            <pc:docMk/>
            <pc:sldMk cId="884727026" sldId="259"/>
            <ac:spMk id="7" creationId="{24916280-30B7-C943-85CA-07B770733CBA}"/>
          </ac:spMkLst>
        </pc:spChg>
        <pc:spChg chg="add mod">
          <ac:chgData name="Daniel Christopher Vander-Hyde" userId="30b697ec-9917-4657-b696-359586f73534" providerId="ADAL" clId="{8C9DD245-D1D2-B940-9C5F-212344166111}" dt="2020-05-04T07:31:16.250" v="1012" actId="208"/>
          <ac:spMkLst>
            <pc:docMk/>
            <pc:sldMk cId="884727026" sldId="259"/>
            <ac:spMk id="13" creationId="{57DD4A3E-2A1B-6B4A-B453-4D87CA297677}"/>
          </ac:spMkLst>
        </pc:spChg>
        <pc:picChg chg="add del mod">
          <ac:chgData name="Daniel Christopher Vander-Hyde" userId="30b697ec-9917-4657-b696-359586f73534" providerId="ADAL" clId="{8C9DD245-D1D2-B940-9C5F-212344166111}" dt="2020-05-04T07:20:50.354" v="450" actId="478"/>
          <ac:picMkLst>
            <pc:docMk/>
            <pc:sldMk cId="884727026" sldId="259"/>
            <ac:picMk id="6" creationId="{E0B2F9FE-925E-B441-952F-703573BBF90D}"/>
          </ac:picMkLst>
        </pc:picChg>
        <pc:picChg chg="add mod">
          <ac:chgData name="Daniel Christopher Vander-Hyde" userId="30b697ec-9917-4657-b696-359586f73534" providerId="ADAL" clId="{8C9DD245-D1D2-B940-9C5F-212344166111}" dt="2020-05-04T07:30:57.985" v="1000" actId="1076"/>
          <ac:picMkLst>
            <pc:docMk/>
            <pc:sldMk cId="884727026" sldId="259"/>
            <ac:picMk id="9" creationId="{E5AF812E-62E1-D449-827C-A5F2A46BAB7F}"/>
          </ac:picMkLst>
        </pc:picChg>
        <pc:picChg chg="del">
          <ac:chgData name="Daniel Christopher Vander-Hyde" userId="30b697ec-9917-4657-b696-359586f73534" providerId="ADAL" clId="{8C9DD245-D1D2-B940-9C5F-212344166111}" dt="2020-05-04T07:01:18.056" v="361" actId="478"/>
          <ac:picMkLst>
            <pc:docMk/>
            <pc:sldMk cId="884727026" sldId="259"/>
            <ac:picMk id="11" creationId="{455BB70A-DE0A-BC45-8D95-6995AE1F38F3}"/>
          </ac:picMkLst>
        </pc:picChg>
        <pc:cxnChg chg="add del mod">
          <ac:chgData name="Daniel Christopher Vander-Hyde" userId="30b697ec-9917-4657-b696-359586f73534" providerId="ADAL" clId="{8C9DD245-D1D2-B940-9C5F-212344166111}" dt="2020-05-04T07:30:33.792" v="995" actId="478"/>
          <ac:cxnSpMkLst>
            <pc:docMk/>
            <pc:sldMk cId="884727026" sldId="259"/>
            <ac:cxnSpMk id="12" creationId="{9781863C-8949-144E-B587-F321518A8347}"/>
          </ac:cxnSpMkLst>
        </pc:cxnChg>
        <pc:cxnChg chg="add mod">
          <ac:chgData name="Daniel Christopher Vander-Hyde" userId="30b697ec-9917-4657-b696-359586f73534" providerId="ADAL" clId="{8C9DD245-D1D2-B940-9C5F-212344166111}" dt="2020-05-04T07:31:56.626" v="1027" actId="14100"/>
          <ac:cxnSpMkLst>
            <pc:docMk/>
            <pc:sldMk cId="884727026" sldId="259"/>
            <ac:cxnSpMk id="15" creationId="{1E4A75B5-3A35-6D4F-AC5D-F20B2123D025}"/>
          </ac:cxnSpMkLst>
        </pc:cxnChg>
      </pc:sldChg>
      <pc:sldChg chg="addSp delSp modSp add ord">
        <pc:chgData name="Daniel Christopher Vander-Hyde" userId="30b697ec-9917-4657-b696-359586f73534" providerId="ADAL" clId="{8C9DD245-D1D2-B940-9C5F-212344166111}" dt="2020-05-06T19:21:33.348" v="16238" actId="20577"/>
        <pc:sldMkLst>
          <pc:docMk/>
          <pc:sldMk cId="861704527" sldId="260"/>
        </pc:sldMkLst>
        <pc:spChg chg="mod">
          <ac:chgData name="Daniel Christopher Vander-Hyde" userId="30b697ec-9917-4657-b696-359586f73534" providerId="ADAL" clId="{8C9DD245-D1D2-B940-9C5F-212344166111}" dt="2020-05-05T02:17:38.640" v="15250" actId="255"/>
          <ac:spMkLst>
            <pc:docMk/>
            <pc:sldMk cId="861704527" sldId="260"/>
            <ac:spMk id="2" creationId="{8C1C9A50-36A0-E744-BC44-7903EA4A3446}"/>
          </ac:spMkLst>
        </pc:spChg>
        <pc:spChg chg="mod">
          <ac:chgData name="Daniel Christopher Vander-Hyde" userId="30b697ec-9917-4657-b696-359586f73534" providerId="ADAL" clId="{8C9DD245-D1D2-B940-9C5F-212344166111}" dt="2020-05-06T19:21:33.348" v="16238" actId="20577"/>
          <ac:spMkLst>
            <pc:docMk/>
            <pc:sldMk cId="861704527" sldId="260"/>
            <ac:spMk id="3" creationId="{C4C39627-8EEB-1D4B-9739-C9259455037E}"/>
          </ac:spMkLst>
        </pc:spChg>
        <pc:spChg chg="add del mod">
          <ac:chgData name="Daniel Christopher Vander-Hyde" userId="30b697ec-9917-4657-b696-359586f73534" providerId="ADAL" clId="{8C9DD245-D1D2-B940-9C5F-212344166111}" dt="2020-05-04T18:26:30.552" v="6040"/>
          <ac:spMkLst>
            <pc:docMk/>
            <pc:sldMk cId="861704527" sldId="260"/>
            <ac:spMk id="4" creationId="{0D19D1FF-9807-1D42-BB18-74C6F23DC2C3}"/>
          </ac:spMkLst>
        </pc:spChg>
        <pc:spChg chg="add del mod">
          <ac:chgData name="Daniel Christopher Vander-Hyde" userId="30b697ec-9917-4657-b696-359586f73534" providerId="ADAL" clId="{8C9DD245-D1D2-B940-9C5F-212344166111}" dt="2020-05-04T18:26:29.460" v="6038" actId="478"/>
          <ac:spMkLst>
            <pc:docMk/>
            <pc:sldMk cId="861704527" sldId="260"/>
            <ac:spMk id="5" creationId="{8D3E1A14-DE02-F04D-A48C-B664BC3CF841}"/>
          </ac:spMkLst>
        </pc:spChg>
      </pc:sldChg>
      <pc:sldChg chg="addSp delSp modSp add del ord modNotesTx">
        <pc:chgData name="Daniel Christopher Vander-Hyde" userId="30b697ec-9917-4657-b696-359586f73534" providerId="ADAL" clId="{8C9DD245-D1D2-B940-9C5F-212344166111}" dt="2020-05-04T21:05:38.290" v="7848" actId="2696"/>
        <pc:sldMkLst>
          <pc:docMk/>
          <pc:sldMk cId="352283420" sldId="261"/>
        </pc:sldMkLst>
        <pc:spChg chg="mod">
          <ac:chgData name="Daniel Christopher Vander-Hyde" userId="30b697ec-9917-4657-b696-359586f73534" providerId="ADAL" clId="{8C9DD245-D1D2-B940-9C5F-212344166111}" dt="2020-05-04T08:56:20.431" v="3872" actId="20577"/>
          <ac:spMkLst>
            <pc:docMk/>
            <pc:sldMk cId="352283420" sldId="261"/>
            <ac:spMk id="2" creationId="{12E7F6CE-3D1C-C24F-BB29-9D4943BBA103}"/>
          </ac:spMkLst>
        </pc:spChg>
        <pc:spChg chg="del mod">
          <ac:chgData name="Daniel Christopher Vander-Hyde" userId="30b697ec-9917-4657-b696-359586f73534" providerId="ADAL" clId="{8C9DD245-D1D2-B940-9C5F-212344166111}" dt="2020-05-04T08:39:58.321" v="3208" actId="478"/>
          <ac:spMkLst>
            <pc:docMk/>
            <pc:sldMk cId="352283420" sldId="261"/>
            <ac:spMk id="3" creationId="{FAE8B9BF-F2FD-5E46-814A-7A8F3FDFE449}"/>
          </ac:spMkLst>
        </pc:spChg>
        <pc:spChg chg="add mod">
          <ac:chgData name="Daniel Christopher Vander-Hyde" userId="30b697ec-9917-4657-b696-359586f73534" providerId="ADAL" clId="{8C9DD245-D1D2-B940-9C5F-212344166111}" dt="2020-05-04T08:54:34.009" v="3809" actId="20577"/>
          <ac:spMkLst>
            <pc:docMk/>
            <pc:sldMk cId="352283420" sldId="261"/>
            <ac:spMk id="5" creationId="{2AD06010-6A7C-4046-A459-40CECB98C63A}"/>
          </ac:spMkLst>
        </pc:spChg>
        <pc:spChg chg="add del mod">
          <ac:chgData name="Daniel Christopher Vander-Hyde" userId="30b697ec-9917-4657-b696-359586f73534" providerId="ADAL" clId="{8C9DD245-D1D2-B940-9C5F-212344166111}" dt="2020-05-04T08:46:16.037" v="3397"/>
          <ac:spMkLst>
            <pc:docMk/>
            <pc:sldMk cId="352283420" sldId="261"/>
            <ac:spMk id="6" creationId="{236D78CB-386D-984B-9032-6C52A9C2C2A4}"/>
          </ac:spMkLst>
        </pc:spChg>
        <pc:spChg chg="add del mod">
          <ac:chgData name="Daniel Christopher Vander-Hyde" userId="30b697ec-9917-4657-b696-359586f73534" providerId="ADAL" clId="{8C9DD245-D1D2-B940-9C5F-212344166111}" dt="2020-05-04T08:55:46.661" v="3855" actId="1076"/>
          <ac:spMkLst>
            <pc:docMk/>
            <pc:sldMk cId="352283420" sldId="261"/>
            <ac:spMk id="7" creationId="{01558114-BF97-654E-BD20-3BD8427C8B59}"/>
          </ac:spMkLst>
        </pc:spChg>
        <pc:spChg chg="add del mod">
          <ac:chgData name="Daniel Christopher Vander-Hyde" userId="30b697ec-9917-4657-b696-359586f73534" providerId="ADAL" clId="{8C9DD245-D1D2-B940-9C5F-212344166111}" dt="2020-05-04T08:55:30.452" v="3854"/>
          <ac:spMkLst>
            <pc:docMk/>
            <pc:sldMk cId="352283420" sldId="261"/>
            <ac:spMk id="8" creationId="{D625E912-BBFA-C042-8493-ADE207ACAFB9}"/>
          </ac:spMkLst>
        </pc:spChg>
        <pc:picChg chg="add del mod">
          <ac:chgData name="Daniel Christopher Vander-Hyde" userId="30b697ec-9917-4657-b696-359586f73534" providerId="ADAL" clId="{8C9DD245-D1D2-B940-9C5F-212344166111}" dt="2020-05-04T08:51:27.288" v="3739" actId="478"/>
          <ac:picMkLst>
            <pc:docMk/>
            <pc:sldMk cId="352283420" sldId="261"/>
            <ac:picMk id="4" creationId="{147C526B-CDDD-EA46-B3D7-5929C8FD688C}"/>
          </ac:picMkLst>
        </pc:picChg>
      </pc:sldChg>
      <pc:sldChg chg="delSp add ord">
        <pc:chgData name="Daniel Christopher Vander-Hyde" userId="30b697ec-9917-4657-b696-359586f73534" providerId="ADAL" clId="{8C9DD245-D1D2-B940-9C5F-212344166111}" dt="2020-05-04T07:30:19.355" v="993"/>
        <pc:sldMkLst>
          <pc:docMk/>
          <pc:sldMk cId="2799632382" sldId="262"/>
        </pc:sldMkLst>
        <pc:spChg chg="del">
          <ac:chgData name="Daniel Christopher Vander-Hyde" userId="30b697ec-9917-4657-b696-359586f73534" providerId="ADAL" clId="{8C9DD245-D1D2-B940-9C5F-212344166111}" dt="2020-05-04T07:22:40.980" v="478" actId="478"/>
          <ac:spMkLst>
            <pc:docMk/>
            <pc:sldMk cId="2799632382" sldId="262"/>
            <ac:spMk id="3" creationId="{92D25E95-E0C6-4B4B-884D-1BEE4E27548F}"/>
          </ac:spMkLst>
        </pc:spChg>
        <pc:spChg chg="del">
          <ac:chgData name="Daniel Christopher Vander-Hyde" userId="30b697ec-9917-4657-b696-359586f73534" providerId="ADAL" clId="{8C9DD245-D1D2-B940-9C5F-212344166111}" dt="2020-05-04T07:22:39.100" v="477" actId="478"/>
          <ac:spMkLst>
            <pc:docMk/>
            <pc:sldMk cId="2799632382" sldId="262"/>
            <ac:spMk id="7" creationId="{24916280-30B7-C943-85CA-07B770733CBA}"/>
          </ac:spMkLst>
        </pc:spChg>
      </pc:sldChg>
      <pc:sldChg chg="addSp delSp modSp add">
        <pc:chgData name="Daniel Christopher Vander-Hyde" userId="30b697ec-9917-4657-b696-359586f73534" providerId="ADAL" clId="{8C9DD245-D1D2-B940-9C5F-212344166111}" dt="2020-05-05T00:11:53.780" v="11800" actId="20577"/>
        <pc:sldMkLst>
          <pc:docMk/>
          <pc:sldMk cId="1992258879" sldId="263"/>
        </pc:sldMkLst>
        <pc:spChg chg="mod">
          <ac:chgData name="Daniel Christopher Vander-Hyde" userId="30b697ec-9917-4657-b696-359586f73534" providerId="ADAL" clId="{8C9DD245-D1D2-B940-9C5F-212344166111}" dt="2020-05-05T00:11:53.780" v="11800" actId="20577"/>
          <ac:spMkLst>
            <pc:docMk/>
            <pc:sldMk cId="1992258879" sldId="263"/>
            <ac:spMk id="2" creationId="{CCD88252-FE27-E04E-832A-98F3C56A4A87}"/>
          </ac:spMkLst>
        </pc:spChg>
        <pc:spChg chg="del">
          <ac:chgData name="Daniel Christopher Vander-Hyde" userId="30b697ec-9917-4657-b696-359586f73534" providerId="ADAL" clId="{8C9DD245-D1D2-B940-9C5F-212344166111}" dt="2020-05-04T07:24:10.207" v="502" actId="478"/>
          <ac:spMkLst>
            <pc:docMk/>
            <pc:sldMk cId="1992258879" sldId="263"/>
            <ac:spMk id="3" creationId="{92D25E95-E0C6-4B4B-884D-1BEE4E27548F}"/>
          </ac:spMkLst>
        </pc:spChg>
        <pc:spChg chg="add del mod">
          <ac:chgData name="Daniel Christopher Vander-Hyde" userId="30b697ec-9917-4657-b696-359586f73534" providerId="ADAL" clId="{8C9DD245-D1D2-B940-9C5F-212344166111}" dt="2020-05-04T07:24:38.986" v="533"/>
          <ac:spMkLst>
            <pc:docMk/>
            <pc:sldMk cId="1992258879" sldId="263"/>
            <ac:spMk id="4" creationId="{095DBFCD-0858-AE40-887D-C38123136FAD}"/>
          </ac:spMkLst>
        </pc:spChg>
        <pc:spChg chg="mod">
          <ac:chgData name="Daniel Christopher Vander-Hyde" userId="30b697ec-9917-4657-b696-359586f73534" providerId="ADAL" clId="{8C9DD245-D1D2-B940-9C5F-212344166111}" dt="2020-05-04T07:24:16.798" v="503" actId="14100"/>
          <ac:spMkLst>
            <pc:docMk/>
            <pc:sldMk cId="1992258879" sldId="263"/>
            <ac:spMk id="7" creationId="{24916280-30B7-C943-85CA-07B770733CBA}"/>
          </ac:spMkLst>
        </pc:spChg>
      </pc:sldChg>
      <pc:sldChg chg="addSp modSp add del">
        <pc:chgData name="Daniel Christopher Vander-Hyde" userId="30b697ec-9917-4657-b696-359586f73534" providerId="ADAL" clId="{8C9DD245-D1D2-B940-9C5F-212344166111}" dt="2020-05-04T07:57:19.970" v="2513" actId="2696"/>
        <pc:sldMkLst>
          <pc:docMk/>
          <pc:sldMk cId="2023357068" sldId="264"/>
        </pc:sldMkLst>
        <pc:spChg chg="mod">
          <ac:chgData name="Daniel Christopher Vander-Hyde" userId="30b697ec-9917-4657-b696-359586f73534" providerId="ADAL" clId="{8C9DD245-D1D2-B940-9C5F-212344166111}" dt="2020-05-04T07:55:14.452" v="2504" actId="20577"/>
          <ac:spMkLst>
            <pc:docMk/>
            <pc:sldMk cId="2023357068" sldId="264"/>
            <ac:spMk id="2" creationId="{8B56B964-EABA-6442-ACA6-3896110CF0B0}"/>
          </ac:spMkLst>
        </pc:spChg>
        <pc:picChg chg="add mod">
          <ac:chgData name="Daniel Christopher Vander-Hyde" userId="30b697ec-9917-4657-b696-359586f73534" providerId="ADAL" clId="{8C9DD245-D1D2-B940-9C5F-212344166111}" dt="2020-05-04T07:56:50.151" v="2512" actId="1366"/>
          <ac:picMkLst>
            <pc:docMk/>
            <pc:sldMk cId="2023357068" sldId="264"/>
            <ac:picMk id="4" creationId="{E3DFC94B-7AB9-8D4E-BC10-66FDE910529A}"/>
          </ac:picMkLst>
        </pc:picChg>
      </pc:sldChg>
      <pc:sldChg chg="addSp delSp modSp add del">
        <pc:chgData name="Daniel Christopher Vander-Hyde" userId="30b697ec-9917-4657-b696-359586f73534" providerId="ADAL" clId="{8C9DD245-D1D2-B940-9C5F-212344166111}" dt="2020-05-04T08:37:10.201" v="3204" actId="2696"/>
        <pc:sldMkLst>
          <pc:docMk/>
          <pc:sldMk cId="3043987667" sldId="265"/>
        </pc:sldMkLst>
        <pc:spChg chg="mod">
          <ac:chgData name="Daniel Christopher Vander-Hyde" userId="30b697ec-9917-4657-b696-359586f73534" providerId="ADAL" clId="{8C9DD245-D1D2-B940-9C5F-212344166111}" dt="2020-05-04T07:39:15.666" v="1245" actId="20577"/>
          <ac:spMkLst>
            <pc:docMk/>
            <pc:sldMk cId="3043987667" sldId="265"/>
            <ac:spMk id="2" creationId="{3FB162AF-A201-4F49-992C-A7F9EFB15B70}"/>
          </ac:spMkLst>
        </pc:spChg>
        <pc:spChg chg="del">
          <ac:chgData name="Daniel Christopher Vander-Hyde" userId="30b697ec-9917-4657-b696-359586f73534" providerId="ADAL" clId="{8C9DD245-D1D2-B940-9C5F-212344166111}" dt="2020-05-04T07:35:18.395" v="1146"/>
          <ac:spMkLst>
            <pc:docMk/>
            <pc:sldMk cId="3043987667" sldId="265"/>
            <ac:spMk id="3" creationId="{16DF140B-8062-4644-A91E-B959D0446823}"/>
          </ac:spMkLst>
        </pc:spChg>
        <pc:spChg chg="add mod">
          <ac:chgData name="Daniel Christopher Vander-Hyde" userId="30b697ec-9917-4657-b696-359586f73534" providerId="ADAL" clId="{8C9DD245-D1D2-B940-9C5F-212344166111}" dt="2020-05-04T07:39:24.836" v="1247" actId="208"/>
          <ac:spMkLst>
            <pc:docMk/>
            <pc:sldMk cId="3043987667" sldId="265"/>
            <ac:spMk id="8" creationId="{052616E6-CE81-6A46-B626-886086EC251D}"/>
          </ac:spMkLst>
        </pc:spChg>
        <pc:spChg chg="add mod">
          <ac:chgData name="Daniel Christopher Vander-Hyde" userId="30b697ec-9917-4657-b696-359586f73534" providerId="ADAL" clId="{8C9DD245-D1D2-B940-9C5F-212344166111}" dt="2020-05-04T07:42:19.295" v="1626" actId="1076"/>
          <ac:spMkLst>
            <pc:docMk/>
            <pc:sldMk cId="3043987667" sldId="265"/>
            <ac:spMk id="9" creationId="{0E1A1711-F002-D84E-9B61-28869897899B}"/>
          </ac:spMkLst>
        </pc:spChg>
        <pc:picChg chg="add mod">
          <ac:chgData name="Daniel Christopher Vander-Hyde" userId="30b697ec-9917-4657-b696-359586f73534" providerId="ADAL" clId="{8C9DD245-D1D2-B940-9C5F-212344166111}" dt="2020-05-04T07:37:35.503" v="1171" actId="1076"/>
          <ac:picMkLst>
            <pc:docMk/>
            <pc:sldMk cId="3043987667" sldId="265"/>
            <ac:picMk id="5" creationId="{486D65D6-9AB2-4F43-B3C3-DA68FCD6B11C}"/>
          </ac:picMkLst>
        </pc:picChg>
        <pc:picChg chg="add mod">
          <ac:chgData name="Daniel Christopher Vander-Hyde" userId="30b697ec-9917-4657-b696-359586f73534" providerId="ADAL" clId="{8C9DD245-D1D2-B940-9C5F-212344166111}" dt="2020-05-04T07:37:47.452" v="1174" actId="1076"/>
          <ac:picMkLst>
            <pc:docMk/>
            <pc:sldMk cId="3043987667" sldId="265"/>
            <ac:picMk id="7" creationId="{2C7857B4-8453-AE43-B385-47D7CA22B39D}"/>
          </ac:picMkLst>
        </pc:picChg>
      </pc:sldChg>
      <pc:sldChg chg="addSp delSp modSp add ord">
        <pc:chgData name="Daniel Christopher Vander-Hyde" userId="30b697ec-9917-4657-b696-359586f73534" providerId="ADAL" clId="{8C9DD245-D1D2-B940-9C5F-212344166111}" dt="2020-05-07T17:53:34.218" v="17857" actId="20577"/>
        <pc:sldMkLst>
          <pc:docMk/>
          <pc:sldMk cId="2053870925" sldId="266"/>
        </pc:sldMkLst>
        <pc:spChg chg="mod">
          <ac:chgData name="Daniel Christopher Vander-Hyde" userId="30b697ec-9917-4657-b696-359586f73534" providerId="ADAL" clId="{8C9DD245-D1D2-B940-9C5F-212344166111}" dt="2020-05-07T17:53:34.218" v="17857" actId="20577"/>
          <ac:spMkLst>
            <pc:docMk/>
            <pc:sldMk cId="2053870925" sldId="266"/>
            <ac:spMk id="2" creationId="{AB9FC453-BC0C-FF47-BD17-58327E92FB99}"/>
          </ac:spMkLst>
        </pc:spChg>
        <pc:spChg chg="mod">
          <ac:chgData name="Daniel Christopher Vander-Hyde" userId="30b697ec-9917-4657-b696-359586f73534" providerId="ADAL" clId="{8C9DD245-D1D2-B940-9C5F-212344166111}" dt="2020-05-05T02:26:17.678" v="15378" actId="12"/>
          <ac:spMkLst>
            <pc:docMk/>
            <pc:sldMk cId="2053870925" sldId="266"/>
            <ac:spMk id="3" creationId="{D705FEB1-C75D-6441-8CE8-860B97A18930}"/>
          </ac:spMkLst>
        </pc:spChg>
        <pc:spChg chg="add del mod">
          <ac:chgData name="Daniel Christopher Vander-Hyde" userId="30b697ec-9917-4657-b696-359586f73534" providerId="ADAL" clId="{8C9DD245-D1D2-B940-9C5F-212344166111}" dt="2020-05-04T16:18:25.237" v="5768"/>
          <ac:spMkLst>
            <pc:docMk/>
            <pc:sldMk cId="2053870925" sldId="266"/>
            <ac:spMk id="4" creationId="{21043E46-7241-BB49-8824-F401A86ED870}"/>
          </ac:spMkLst>
        </pc:spChg>
      </pc:sldChg>
      <pc:sldChg chg="addSp delSp modSp add modNotesTx">
        <pc:chgData name="Daniel Christopher Vander-Hyde" userId="30b697ec-9917-4657-b696-359586f73534" providerId="ADAL" clId="{8C9DD245-D1D2-B940-9C5F-212344166111}" dt="2020-05-06T14:19:54.033" v="16083" actId="20577"/>
        <pc:sldMkLst>
          <pc:docMk/>
          <pc:sldMk cId="3818182272" sldId="267"/>
        </pc:sldMkLst>
        <pc:spChg chg="mod">
          <ac:chgData name="Daniel Christopher Vander-Hyde" userId="30b697ec-9917-4657-b696-359586f73534" providerId="ADAL" clId="{8C9DD245-D1D2-B940-9C5F-212344166111}" dt="2020-05-04T23:45:05.681" v="10317" actId="255"/>
          <ac:spMkLst>
            <pc:docMk/>
            <pc:sldMk cId="3818182272" sldId="267"/>
            <ac:spMk id="2" creationId="{3FB162AF-A201-4F49-992C-A7F9EFB15B70}"/>
          </ac:spMkLst>
        </pc:spChg>
        <pc:spChg chg="add del mod">
          <ac:chgData name="Daniel Christopher Vander-Hyde" userId="30b697ec-9917-4657-b696-359586f73534" providerId="ADAL" clId="{8C9DD245-D1D2-B940-9C5F-212344166111}" dt="2020-05-04T23:16:55.561" v="8157" actId="478"/>
          <ac:spMkLst>
            <pc:docMk/>
            <pc:sldMk cId="3818182272" sldId="267"/>
            <ac:spMk id="3" creationId="{4AD380AC-C958-FF46-B7E8-25D46A12733E}"/>
          </ac:spMkLst>
        </pc:spChg>
        <pc:spChg chg="add del mod">
          <ac:chgData name="Daniel Christopher Vander-Hyde" userId="30b697ec-9917-4657-b696-359586f73534" providerId="ADAL" clId="{8C9DD245-D1D2-B940-9C5F-212344166111}" dt="2020-05-04T23:08:59.449" v="7977" actId="478"/>
          <ac:spMkLst>
            <pc:docMk/>
            <pc:sldMk cId="3818182272" sldId="267"/>
            <ac:spMk id="4" creationId="{7A062A5C-4A30-9846-88E8-568E3531DB84}"/>
          </ac:spMkLst>
        </pc:spChg>
        <pc:spChg chg="add del mod">
          <ac:chgData name="Daniel Christopher Vander-Hyde" userId="30b697ec-9917-4657-b696-359586f73534" providerId="ADAL" clId="{8C9DD245-D1D2-B940-9C5F-212344166111}" dt="2020-05-04T23:16:57.976" v="8158" actId="478"/>
          <ac:spMkLst>
            <pc:docMk/>
            <pc:sldMk cId="3818182272" sldId="267"/>
            <ac:spMk id="6" creationId="{6E1A22EE-AFCA-9344-A429-01302B59C47E}"/>
          </ac:spMkLst>
        </pc:spChg>
        <pc:spChg chg="del mod">
          <ac:chgData name="Daniel Christopher Vander-Hyde" userId="30b697ec-9917-4657-b696-359586f73534" providerId="ADAL" clId="{8C9DD245-D1D2-B940-9C5F-212344166111}" dt="2020-05-04T23:16:55.561" v="8157" actId="478"/>
          <ac:spMkLst>
            <pc:docMk/>
            <pc:sldMk cId="3818182272" sldId="267"/>
            <ac:spMk id="8" creationId="{052616E6-CE81-6A46-B626-886086EC251D}"/>
          </ac:spMkLst>
        </pc:spChg>
        <pc:spChg chg="add mod">
          <ac:chgData name="Daniel Christopher Vander-Hyde" userId="30b697ec-9917-4657-b696-359586f73534" providerId="ADAL" clId="{8C9DD245-D1D2-B940-9C5F-212344166111}" dt="2020-05-04T23:18:10.268" v="8191" actId="1036"/>
          <ac:spMkLst>
            <pc:docMk/>
            <pc:sldMk cId="3818182272" sldId="267"/>
            <ac:spMk id="9" creationId="{14B42808-55F6-804E-A980-378902FA0DCB}"/>
          </ac:spMkLst>
        </pc:spChg>
        <pc:spChg chg="add mod">
          <ac:chgData name="Daniel Christopher Vander-Hyde" userId="30b697ec-9917-4657-b696-359586f73534" providerId="ADAL" clId="{8C9DD245-D1D2-B940-9C5F-212344166111}" dt="2020-05-06T14:19:54.033" v="16083" actId="20577"/>
          <ac:spMkLst>
            <pc:docMk/>
            <pc:sldMk cId="3818182272" sldId="267"/>
            <ac:spMk id="10" creationId="{E4E9437C-7E32-DA4A-95B1-92092FEDFA8D}"/>
          </ac:spMkLst>
        </pc:spChg>
        <pc:spChg chg="add del mod">
          <ac:chgData name="Daniel Christopher Vander-Hyde" userId="30b697ec-9917-4657-b696-359586f73534" providerId="ADAL" clId="{8C9DD245-D1D2-B940-9C5F-212344166111}" dt="2020-05-04T23:16:47.072" v="8153" actId="478"/>
          <ac:spMkLst>
            <pc:docMk/>
            <pc:sldMk cId="3818182272" sldId="267"/>
            <ac:spMk id="12" creationId="{38AA3CD9-2989-B04F-A10E-125F6FD3AA56}"/>
          </ac:spMkLst>
        </pc:spChg>
        <pc:spChg chg="add del mod">
          <ac:chgData name="Daniel Christopher Vander-Hyde" userId="30b697ec-9917-4657-b696-359586f73534" providerId="ADAL" clId="{8C9DD245-D1D2-B940-9C5F-212344166111}" dt="2020-05-04T23:17:28.251" v="8167"/>
          <ac:spMkLst>
            <pc:docMk/>
            <pc:sldMk cId="3818182272" sldId="267"/>
            <ac:spMk id="14" creationId="{9C19EF13-88DC-A24F-B4A4-DAF79471050C}"/>
          </ac:spMkLst>
        </pc:spChg>
        <pc:spChg chg="add del mod">
          <ac:chgData name="Daniel Christopher Vander-Hyde" userId="30b697ec-9917-4657-b696-359586f73534" providerId="ADAL" clId="{8C9DD245-D1D2-B940-9C5F-212344166111}" dt="2020-05-04T23:17:53.159" v="8177" actId="478"/>
          <ac:spMkLst>
            <pc:docMk/>
            <pc:sldMk cId="3818182272" sldId="267"/>
            <ac:spMk id="20" creationId="{980328D6-4D3B-324B-9094-A74DDDA70557}"/>
          </ac:spMkLst>
        </pc:spChg>
        <pc:spChg chg="add mod">
          <ac:chgData name="Daniel Christopher Vander-Hyde" userId="30b697ec-9917-4657-b696-359586f73534" providerId="ADAL" clId="{8C9DD245-D1D2-B940-9C5F-212344166111}" dt="2020-05-04T23:18:31.962" v="8198" actId="1076"/>
          <ac:spMkLst>
            <pc:docMk/>
            <pc:sldMk cId="3818182272" sldId="267"/>
            <ac:spMk id="24" creationId="{ED5FAE11-4ACD-F542-8C4B-688EA21A91F9}"/>
          </ac:spMkLst>
        </pc:spChg>
        <pc:spChg chg="add mod">
          <ac:chgData name="Daniel Christopher Vander-Hyde" userId="30b697ec-9917-4657-b696-359586f73534" providerId="ADAL" clId="{8C9DD245-D1D2-B940-9C5F-212344166111}" dt="2020-05-04T23:18:31.962" v="8198" actId="1076"/>
          <ac:spMkLst>
            <pc:docMk/>
            <pc:sldMk cId="3818182272" sldId="267"/>
            <ac:spMk id="25" creationId="{56E85F0D-29C1-E74A-9C20-0FC0F6543F9A}"/>
          </ac:spMkLst>
        </pc:spChg>
        <pc:spChg chg="add mod">
          <ac:chgData name="Daniel Christopher Vander-Hyde" userId="30b697ec-9917-4657-b696-359586f73534" providerId="ADAL" clId="{8C9DD245-D1D2-B940-9C5F-212344166111}" dt="2020-05-04T23:18:31.962" v="8198" actId="1076"/>
          <ac:spMkLst>
            <pc:docMk/>
            <pc:sldMk cId="3818182272" sldId="267"/>
            <ac:spMk id="27" creationId="{11CC2DAB-7082-E846-9B7D-B9A2154E5C29}"/>
          </ac:spMkLst>
        </pc:spChg>
        <pc:spChg chg="add mod">
          <ac:chgData name="Daniel Christopher Vander-Hyde" userId="30b697ec-9917-4657-b696-359586f73534" providerId="ADAL" clId="{8C9DD245-D1D2-B940-9C5F-212344166111}" dt="2020-05-04T23:18:31.962" v="8198" actId="1076"/>
          <ac:spMkLst>
            <pc:docMk/>
            <pc:sldMk cId="3818182272" sldId="267"/>
            <ac:spMk id="28" creationId="{2315AE9F-CA2B-1C48-985A-A9414F480638}"/>
          </ac:spMkLst>
        </pc:spChg>
        <pc:spChg chg="add mod">
          <ac:chgData name="Daniel Christopher Vander-Hyde" userId="30b697ec-9917-4657-b696-359586f73534" providerId="ADAL" clId="{8C9DD245-D1D2-B940-9C5F-212344166111}" dt="2020-05-04T23:18:31.962" v="8198" actId="1076"/>
          <ac:spMkLst>
            <pc:docMk/>
            <pc:sldMk cId="3818182272" sldId="267"/>
            <ac:spMk id="30" creationId="{F8A3B7A1-7D0A-1B48-BE04-15F4B8BD332A}"/>
          </ac:spMkLst>
        </pc:spChg>
        <pc:spChg chg="add mod">
          <ac:chgData name="Daniel Christopher Vander-Hyde" userId="30b697ec-9917-4657-b696-359586f73534" providerId="ADAL" clId="{8C9DD245-D1D2-B940-9C5F-212344166111}" dt="2020-05-04T23:18:31.962" v="8198" actId="1076"/>
          <ac:spMkLst>
            <pc:docMk/>
            <pc:sldMk cId="3818182272" sldId="267"/>
            <ac:spMk id="31" creationId="{72DC9133-72CD-644C-A180-FD3FE1842DA1}"/>
          </ac:spMkLst>
        </pc:spChg>
        <pc:spChg chg="add mod">
          <ac:chgData name="Daniel Christopher Vander-Hyde" userId="30b697ec-9917-4657-b696-359586f73534" providerId="ADAL" clId="{8C9DD245-D1D2-B940-9C5F-212344166111}" dt="2020-05-04T23:18:31.962" v="8198" actId="1076"/>
          <ac:spMkLst>
            <pc:docMk/>
            <pc:sldMk cId="3818182272" sldId="267"/>
            <ac:spMk id="32" creationId="{D231115B-94EB-7541-97FD-32256C0F4AB6}"/>
          </ac:spMkLst>
        </pc:spChg>
        <pc:spChg chg="add mod">
          <ac:chgData name="Daniel Christopher Vander-Hyde" userId="30b697ec-9917-4657-b696-359586f73534" providerId="ADAL" clId="{8C9DD245-D1D2-B940-9C5F-212344166111}" dt="2020-05-04T23:18:31.962" v="8198" actId="1076"/>
          <ac:spMkLst>
            <pc:docMk/>
            <pc:sldMk cId="3818182272" sldId="267"/>
            <ac:spMk id="33" creationId="{0753CFDF-17FE-3749-A4E0-EFF1CE0E9FCB}"/>
          </ac:spMkLst>
        </pc:spChg>
        <pc:spChg chg="add mod">
          <ac:chgData name="Daniel Christopher Vander-Hyde" userId="30b697ec-9917-4657-b696-359586f73534" providerId="ADAL" clId="{8C9DD245-D1D2-B940-9C5F-212344166111}" dt="2020-05-04T23:18:31.962" v="8198" actId="1076"/>
          <ac:spMkLst>
            <pc:docMk/>
            <pc:sldMk cId="3818182272" sldId="267"/>
            <ac:spMk id="34" creationId="{AD3635B8-06ED-6349-BE75-25241F4E0ACA}"/>
          </ac:spMkLst>
        </pc:spChg>
        <pc:spChg chg="add mod">
          <ac:chgData name="Daniel Christopher Vander-Hyde" userId="30b697ec-9917-4657-b696-359586f73534" providerId="ADAL" clId="{8C9DD245-D1D2-B940-9C5F-212344166111}" dt="2020-05-04T23:18:31.962" v="8198" actId="1076"/>
          <ac:spMkLst>
            <pc:docMk/>
            <pc:sldMk cId="3818182272" sldId="267"/>
            <ac:spMk id="36" creationId="{8FBCD1B7-6425-6D43-9CAF-1842D357B275}"/>
          </ac:spMkLst>
        </pc:spChg>
        <pc:spChg chg="add mod">
          <ac:chgData name="Daniel Christopher Vander-Hyde" userId="30b697ec-9917-4657-b696-359586f73534" providerId="ADAL" clId="{8C9DD245-D1D2-B940-9C5F-212344166111}" dt="2020-05-04T23:18:31.962" v="8198" actId="1076"/>
          <ac:spMkLst>
            <pc:docMk/>
            <pc:sldMk cId="3818182272" sldId="267"/>
            <ac:spMk id="37" creationId="{AE11726C-F30E-514C-9601-54E4E9922345}"/>
          </ac:spMkLst>
        </pc:spChg>
        <pc:spChg chg="add mod">
          <ac:chgData name="Daniel Christopher Vander-Hyde" userId="30b697ec-9917-4657-b696-359586f73534" providerId="ADAL" clId="{8C9DD245-D1D2-B940-9C5F-212344166111}" dt="2020-05-04T23:18:31.962" v="8198" actId="1076"/>
          <ac:spMkLst>
            <pc:docMk/>
            <pc:sldMk cId="3818182272" sldId="267"/>
            <ac:spMk id="38" creationId="{302A401A-3488-4B49-8731-F4EC6942BE0C}"/>
          </ac:spMkLst>
        </pc:spChg>
        <pc:spChg chg="add del mod">
          <ac:chgData name="Daniel Christopher Vander-Hyde" userId="30b697ec-9917-4657-b696-359586f73534" providerId="ADAL" clId="{8C9DD245-D1D2-B940-9C5F-212344166111}" dt="2020-05-04T23:19:11.214" v="8201" actId="478"/>
          <ac:spMkLst>
            <pc:docMk/>
            <pc:sldMk cId="3818182272" sldId="267"/>
            <ac:spMk id="40" creationId="{8E6513B2-C0D8-154F-9408-62EBDB1E5D32}"/>
          </ac:spMkLst>
        </pc:spChg>
        <pc:spChg chg="add del mod">
          <ac:chgData name="Daniel Christopher Vander-Hyde" userId="30b697ec-9917-4657-b696-359586f73534" providerId="ADAL" clId="{8C9DD245-D1D2-B940-9C5F-212344166111}" dt="2020-05-04T23:19:11.214" v="8201" actId="478"/>
          <ac:spMkLst>
            <pc:docMk/>
            <pc:sldMk cId="3818182272" sldId="267"/>
            <ac:spMk id="41" creationId="{4A41E919-A9FD-FE4C-B774-30EA5BCBBA7B}"/>
          </ac:spMkLst>
        </pc:spChg>
        <pc:spChg chg="add del mod">
          <ac:chgData name="Daniel Christopher Vander-Hyde" userId="30b697ec-9917-4657-b696-359586f73534" providerId="ADAL" clId="{8C9DD245-D1D2-B940-9C5F-212344166111}" dt="2020-05-04T23:19:11.214" v="8201" actId="478"/>
          <ac:spMkLst>
            <pc:docMk/>
            <pc:sldMk cId="3818182272" sldId="267"/>
            <ac:spMk id="43" creationId="{894BB65F-FF62-754C-84B8-3851D3D03E2C}"/>
          </ac:spMkLst>
        </pc:spChg>
        <pc:spChg chg="add del mod">
          <ac:chgData name="Daniel Christopher Vander-Hyde" userId="30b697ec-9917-4657-b696-359586f73534" providerId="ADAL" clId="{8C9DD245-D1D2-B940-9C5F-212344166111}" dt="2020-05-04T23:19:11.214" v="8201" actId="478"/>
          <ac:spMkLst>
            <pc:docMk/>
            <pc:sldMk cId="3818182272" sldId="267"/>
            <ac:spMk id="44" creationId="{340C0F44-03D9-B441-997A-363DF727C30A}"/>
          </ac:spMkLst>
        </pc:spChg>
        <pc:spChg chg="add del mod">
          <ac:chgData name="Daniel Christopher Vander-Hyde" userId="30b697ec-9917-4657-b696-359586f73534" providerId="ADAL" clId="{8C9DD245-D1D2-B940-9C5F-212344166111}" dt="2020-05-04T23:19:11.214" v="8201" actId="478"/>
          <ac:spMkLst>
            <pc:docMk/>
            <pc:sldMk cId="3818182272" sldId="267"/>
            <ac:spMk id="46" creationId="{20D8E9AF-13D3-F142-9D9F-0DB83DA6655F}"/>
          </ac:spMkLst>
        </pc:spChg>
        <pc:spChg chg="add del mod">
          <ac:chgData name="Daniel Christopher Vander-Hyde" userId="30b697ec-9917-4657-b696-359586f73534" providerId="ADAL" clId="{8C9DD245-D1D2-B940-9C5F-212344166111}" dt="2020-05-04T23:19:11.214" v="8201" actId="478"/>
          <ac:spMkLst>
            <pc:docMk/>
            <pc:sldMk cId="3818182272" sldId="267"/>
            <ac:spMk id="47" creationId="{13EB24D7-80ED-824D-B109-B51C9308385E}"/>
          </ac:spMkLst>
        </pc:spChg>
        <pc:spChg chg="add del mod">
          <ac:chgData name="Daniel Christopher Vander-Hyde" userId="30b697ec-9917-4657-b696-359586f73534" providerId="ADAL" clId="{8C9DD245-D1D2-B940-9C5F-212344166111}" dt="2020-05-04T23:19:11.214" v="8201" actId="478"/>
          <ac:spMkLst>
            <pc:docMk/>
            <pc:sldMk cId="3818182272" sldId="267"/>
            <ac:spMk id="48" creationId="{8C192A79-7F41-4A48-AD6E-1A2A3418AF78}"/>
          </ac:spMkLst>
        </pc:spChg>
        <pc:spChg chg="add del mod">
          <ac:chgData name="Daniel Christopher Vander-Hyde" userId="30b697ec-9917-4657-b696-359586f73534" providerId="ADAL" clId="{8C9DD245-D1D2-B940-9C5F-212344166111}" dt="2020-05-04T23:19:11.214" v="8201" actId="478"/>
          <ac:spMkLst>
            <pc:docMk/>
            <pc:sldMk cId="3818182272" sldId="267"/>
            <ac:spMk id="49" creationId="{926A50B5-206B-D94C-A9EC-A954E3723895}"/>
          </ac:spMkLst>
        </pc:spChg>
        <pc:spChg chg="add del mod">
          <ac:chgData name="Daniel Christopher Vander-Hyde" userId="30b697ec-9917-4657-b696-359586f73534" providerId="ADAL" clId="{8C9DD245-D1D2-B940-9C5F-212344166111}" dt="2020-05-04T23:19:11.214" v="8201" actId="478"/>
          <ac:spMkLst>
            <pc:docMk/>
            <pc:sldMk cId="3818182272" sldId="267"/>
            <ac:spMk id="50" creationId="{BF3B33CC-9331-6442-8E15-547B05AFAB8B}"/>
          </ac:spMkLst>
        </pc:spChg>
        <pc:spChg chg="add del mod">
          <ac:chgData name="Daniel Christopher Vander-Hyde" userId="30b697ec-9917-4657-b696-359586f73534" providerId="ADAL" clId="{8C9DD245-D1D2-B940-9C5F-212344166111}" dt="2020-05-04T23:19:11.214" v="8201" actId="478"/>
          <ac:spMkLst>
            <pc:docMk/>
            <pc:sldMk cId="3818182272" sldId="267"/>
            <ac:spMk id="52" creationId="{C5A274B7-6758-0D4F-A88F-D1EE72DEEB2C}"/>
          </ac:spMkLst>
        </pc:spChg>
        <pc:spChg chg="add del mod">
          <ac:chgData name="Daniel Christopher Vander-Hyde" userId="30b697ec-9917-4657-b696-359586f73534" providerId="ADAL" clId="{8C9DD245-D1D2-B940-9C5F-212344166111}" dt="2020-05-04T23:19:11.214" v="8201" actId="478"/>
          <ac:spMkLst>
            <pc:docMk/>
            <pc:sldMk cId="3818182272" sldId="267"/>
            <ac:spMk id="53" creationId="{1B37D077-F09D-104F-98F8-88623417AB7C}"/>
          </ac:spMkLst>
        </pc:spChg>
        <pc:spChg chg="add del mod">
          <ac:chgData name="Daniel Christopher Vander-Hyde" userId="30b697ec-9917-4657-b696-359586f73534" providerId="ADAL" clId="{8C9DD245-D1D2-B940-9C5F-212344166111}" dt="2020-05-04T23:19:11.214" v="8201" actId="478"/>
          <ac:spMkLst>
            <pc:docMk/>
            <pc:sldMk cId="3818182272" sldId="267"/>
            <ac:spMk id="54" creationId="{3D5A9131-CAA1-0541-8DF0-2D5D2E09392C}"/>
          </ac:spMkLst>
        </pc:spChg>
        <pc:spChg chg="add del mod">
          <ac:chgData name="Daniel Christopher Vander-Hyde" userId="30b697ec-9917-4657-b696-359586f73534" providerId="ADAL" clId="{8C9DD245-D1D2-B940-9C5F-212344166111}" dt="2020-05-04T23:20:08.242" v="8208" actId="478"/>
          <ac:spMkLst>
            <pc:docMk/>
            <pc:sldMk cId="3818182272" sldId="267"/>
            <ac:spMk id="56" creationId="{C6501585-4A0B-4B45-84D6-8DCC1A4DD85F}"/>
          </ac:spMkLst>
        </pc:spChg>
        <pc:spChg chg="add del mod">
          <ac:chgData name="Daniel Christopher Vander-Hyde" userId="30b697ec-9917-4657-b696-359586f73534" providerId="ADAL" clId="{8C9DD245-D1D2-B940-9C5F-212344166111}" dt="2020-05-04T23:20:08.242" v="8208" actId="478"/>
          <ac:spMkLst>
            <pc:docMk/>
            <pc:sldMk cId="3818182272" sldId="267"/>
            <ac:spMk id="57" creationId="{D36E1056-4EF7-0949-8AC4-CE734062530A}"/>
          </ac:spMkLst>
        </pc:spChg>
        <pc:picChg chg="add del mod">
          <ac:chgData name="Daniel Christopher Vander-Hyde" userId="30b697ec-9917-4657-b696-359586f73534" providerId="ADAL" clId="{8C9DD245-D1D2-B940-9C5F-212344166111}" dt="2020-05-04T23:17:03.662" v="8159" actId="478"/>
          <ac:picMkLst>
            <pc:docMk/>
            <pc:sldMk cId="3818182272" sldId="267"/>
            <ac:picMk id="5" creationId="{486D65D6-9AB2-4F43-B3C3-DA68FCD6B11C}"/>
          </ac:picMkLst>
        </pc:picChg>
        <pc:picChg chg="add del mod">
          <ac:chgData name="Daniel Christopher Vander-Hyde" userId="30b697ec-9917-4657-b696-359586f73534" providerId="ADAL" clId="{8C9DD245-D1D2-B940-9C5F-212344166111}" dt="2020-05-04T23:16:49.740" v="8154" actId="478"/>
          <ac:picMkLst>
            <pc:docMk/>
            <pc:sldMk cId="3818182272" sldId="267"/>
            <ac:picMk id="7" creationId="{2C7857B4-8453-AE43-B385-47D7CA22B39D}"/>
          </ac:picMkLst>
        </pc:picChg>
        <pc:picChg chg="add del mod">
          <ac:chgData name="Daniel Christopher Vander-Hyde" userId="30b697ec-9917-4657-b696-359586f73534" providerId="ADAL" clId="{8C9DD245-D1D2-B940-9C5F-212344166111}" dt="2020-05-04T23:17:21.603" v="8166"/>
          <ac:picMkLst>
            <pc:docMk/>
            <pc:sldMk cId="3818182272" sldId="267"/>
            <ac:picMk id="16" creationId="{4348003E-93B7-814E-AA84-C756D11A3B87}"/>
          </ac:picMkLst>
        </pc:picChg>
        <pc:picChg chg="add del mod">
          <ac:chgData name="Daniel Christopher Vander-Hyde" userId="30b697ec-9917-4657-b696-359586f73534" providerId="ADAL" clId="{8C9DD245-D1D2-B940-9C5F-212344166111}" dt="2020-05-04T23:17:35.157" v="8171" actId="478"/>
          <ac:picMkLst>
            <pc:docMk/>
            <pc:sldMk cId="3818182272" sldId="267"/>
            <ac:picMk id="18" creationId="{6ECC9E38-962B-A14D-80ED-C625CD5A08A8}"/>
          </ac:picMkLst>
        </pc:picChg>
        <pc:picChg chg="add mod">
          <ac:chgData name="Daniel Christopher Vander-Hyde" userId="30b697ec-9917-4657-b696-359586f73534" providerId="ADAL" clId="{8C9DD245-D1D2-B940-9C5F-212344166111}" dt="2020-05-04T23:18:00.357" v="8183" actId="171"/>
          <ac:picMkLst>
            <pc:docMk/>
            <pc:sldMk cId="3818182272" sldId="267"/>
            <ac:picMk id="22" creationId="{83D75530-F684-A94C-8B3F-A2380A734599}"/>
          </ac:picMkLst>
        </pc:picChg>
        <pc:picChg chg="add del mod">
          <ac:chgData name="Daniel Christopher Vander-Hyde" userId="30b697ec-9917-4657-b696-359586f73534" providerId="ADAL" clId="{8C9DD245-D1D2-B940-9C5F-212344166111}" dt="2020-05-04T23:20:08.242" v="8208" actId="478"/>
          <ac:picMkLst>
            <pc:docMk/>
            <pc:sldMk cId="3818182272" sldId="267"/>
            <ac:picMk id="55" creationId="{57A7C91F-3AD6-6F44-B702-2C7AABA504B0}"/>
          </ac:picMkLst>
        </pc:picChg>
        <pc:cxnChg chg="add mod">
          <ac:chgData name="Daniel Christopher Vander-Hyde" userId="30b697ec-9917-4657-b696-359586f73534" providerId="ADAL" clId="{8C9DD245-D1D2-B940-9C5F-212344166111}" dt="2020-05-04T23:18:31.962" v="8198" actId="1076"/>
          <ac:cxnSpMkLst>
            <pc:docMk/>
            <pc:sldMk cId="3818182272" sldId="267"/>
            <ac:cxnSpMk id="23" creationId="{12F9FCB8-E0BF-0349-B150-F7B31412BD50}"/>
          </ac:cxnSpMkLst>
        </pc:cxnChg>
        <pc:cxnChg chg="add mod">
          <ac:chgData name="Daniel Christopher Vander-Hyde" userId="30b697ec-9917-4657-b696-359586f73534" providerId="ADAL" clId="{8C9DD245-D1D2-B940-9C5F-212344166111}" dt="2020-05-04T23:18:31.962" v="8198" actId="1076"/>
          <ac:cxnSpMkLst>
            <pc:docMk/>
            <pc:sldMk cId="3818182272" sldId="267"/>
            <ac:cxnSpMk id="26" creationId="{212B5ECE-B45B-494D-A10A-517F861030F9}"/>
          </ac:cxnSpMkLst>
        </pc:cxnChg>
        <pc:cxnChg chg="add mod">
          <ac:chgData name="Daniel Christopher Vander-Hyde" userId="30b697ec-9917-4657-b696-359586f73534" providerId="ADAL" clId="{8C9DD245-D1D2-B940-9C5F-212344166111}" dt="2020-05-04T23:18:31.962" v="8198" actId="1076"/>
          <ac:cxnSpMkLst>
            <pc:docMk/>
            <pc:sldMk cId="3818182272" sldId="267"/>
            <ac:cxnSpMk id="29" creationId="{B572637F-9BD1-6E4D-8B55-01B02FCA8208}"/>
          </ac:cxnSpMkLst>
        </pc:cxnChg>
        <pc:cxnChg chg="add mod">
          <ac:chgData name="Daniel Christopher Vander-Hyde" userId="30b697ec-9917-4657-b696-359586f73534" providerId="ADAL" clId="{8C9DD245-D1D2-B940-9C5F-212344166111}" dt="2020-05-04T23:18:31.962" v="8198" actId="1076"/>
          <ac:cxnSpMkLst>
            <pc:docMk/>
            <pc:sldMk cId="3818182272" sldId="267"/>
            <ac:cxnSpMk id="35" creationId="{EFAB75F3-B731-254C-87B7-FAA9CDF64C10}"/>
          </ac:cxnSpMkLst>
        </pc:cxnChg>
        <pc:cxnChg chg="add del mod">
          <ac:chgData name="Daniel Christopher Vander-Hyde" userId="30b697ec-9917-4657-b696-359586f73534" providerId="ADAL" clId="{8C9DD245-D1D2-B940-9C5F-212344166111}" dt="2020-05-04T23:19:11.214" v="8201" actId="478"/>
          <ac:cxnSpMkLst>
            <pc:docMk/>
            <pc:sldMk cId="3818182272" sldId="267"/>
            <ac:cxnSpMk id="39" creationId="{C26A8E6A-2493-8E46-8853-AEA83CF0B805}"/>
          </ac:cxnSpMkLst>
        </pc:cxnChg>
        <pc:cxnChg chg="add del mod">
          <ac:chgData name="Daniel Christopher Vander-Hyde" userId="30b697ec-9917-4657-b696-359586f73534" providerId="ADAL" clId="{8C9DD245-D1D2-B940-9C5F-212344166111}" dt="2020-05-04T23:19:11.214" v="8201" actId="478"/>
          <ac:cxnSpMkLst>
            <pc:docMk/>
            <pc:sldMk cId="3818182272" sldId="267"/>
            <ac:cxnSpMk id="42" creationId="{3E0644D2-3543-EE4E-84CD-F27E5DF6094A}"/>
          </ac:cxnSpMkLst>
        </pc:cxnChg>
        <pc:cxnChg chg="add del mod">
          <ac:chgData name="Daniel Christopher Vander-Hyde" userId="30b697ec-9917-4657-b696-359586f73534" providerId="ADAL" clId="{8C9DD245-D1D2-B940-9C5F-212344166111}" dt="2020-05-04T23:19:11.214" v="8201" actId="478"/>
          <ac:cxnSpMkLst>
            <pc:docMk/>
            <pc:sldMk cId="3818182272" sldId="267"/>
            <ac:cxnSpMk id="45" creationId="{848CDCBC-8E0B-6043-8AF4-1D3A19EB239F}"/>
          </ac:cxnSpMkLst>
        </pc:cxnChg>
        <pc:cxnChg chg="add del mod">
          <ac:chgData name="Daniel Christopher Vander-Hyde" userId="30b697ec-9917-4657-b696-359586f73534" providerId="ADAL" clId="{8C9DD245-D1D2-B940-9C5F-212344166111}" dt="2020-05-04T23:19:11.214" v="8201" actId="478"/>
          <ac:cxnSpMkLst>
            <pc:docMk/>
            <pc:sldMk cId="3818182272" sldId="267"/>
            <ac:cxnSpMk id="51" creationId="{DB48060A-234D-D54E-8BC1-4ABCECB2DC06}"/>
          </ac:cxnSpMkLst>
        </pc:cxnChg>
      </pc:sldChg>
      <pc:sldChg chg="addSp delSp modSp add ord">
        <pc:chgData name="Daniel Christopher Vander-Hyde" userId="30b697ec-9917-4657-b696-359586f73534" providerId="ADAL" clId="{8C9DD245-D1D2-B940-9C5F-212344166111}" dt="2020-05-04T23:51:55.274" v="10615" actId="20577"/>
        <pc:sldMkLst>
          <pc:docMk/>
          <pc:sldMk cId="30105126" sldId="268"/>
        </pc:sldMkLst>
        <pc:spChg chg="mod">
          <ac:chgData name="Daniel Christopher Vander-Hyde" userId="30b697ec-9917-4657-b696-359586f73534" providerId="ADAL" clId="{8C9DD245-D1D2-B940-9C5F-212344166111}" dt="2020-05-04T23:51:55.274" v="10615" actId="20577"/>
          <ac:spMkLst>
            <pc:docMk/>
            <pc:sldMk cId="30105126" sldId="268"/>
            <ac:spMk id="2" creationId="{04C0343F-E484-F843-B6AF-790296E8EF20}"/>
          </ac:spMkLst>
        </pc:spChg>
        <pc:spChg chg="del">
          <ac:chgData name="Daniel Christopher Vander-Hyde" userId="30b697ec-9917-4657-b696-359586f73534" providerId="ADAL" clId="{8C9DD245-D1D2-B940-9C5F-212344166111}" dt="2020-05-04T07:46:09.330" v="1816"/>
          <ac:spMkLst>
            <pc:docMk/>
            <pc:sldMk cId="30105126" sldId="268"/>
            <ac:spMk id="3" creationId="{96726FC0-5925-7941-A0D7-11B9EF65B3CA}"/>
          </ac:spMkLst>
        </pc:spChg>
        <pc:spChg chg="add mod">
          <ac:chgData name="Daniel Christopher Vander-Hyde" userId="30b697ec-9917-4657-b696-359586f73534" providerId="ADAL" clId="{8C9DD245-D1D2-B940-9C5F-212344166111}" dt="2020-05-04T23:21:58.950" v="8425" actId="20577"/>
          <ac:spMkLst>
            <pc:docMk/>
            <pc:sldMk cId="30105126" sldId="268"/>
            <ac:spMk id="6" creationId="{65903396-2E56-8444-B13C-1F80ABC97849}"/>
          </ac:spMkLst>
        </pc:spChg>
        <pc:spChg chg="add del mod">
          <ac:chgData name="Daniel Christopher Vander-Hyde" userId="30b697ec-9917-4657-b696-359586f73534" providerId="ADAL" clId="{8C9DD245-D1D2-B940-9C5F-212344166111}" dt="2020-05-04T21:49:05.341" v="7868" actId="478"/>
          <ac:spMkLst>
            <pc:docMk/>
            <pc:sldMk cId="30105126" sldId="268"/>
            <ac:spMk id="8" creationId="{B42DF139-7A67-9841-AA26-5C55BD0F10E7}"/>
          </ac:spMkLst>
        </pc:spChg>
        <pc:spChg chg="add mod">
          <ac:chgData name="Daniel Christopher Vander-Hyde" userId="30b697ec-9917-4657-b696-359586f73534" providerId="ADAL" clId="{8C9DD245-D1D2-B940-9C5F-212344166111}" dt="2020-05-04T21:49:16.229" v="7869" actId="1076"/>
          <ac:spMkLst>
            <pc:docMk/>
            <pc:sldMk cId="30105126" sldId="268"/>
            <ac:spMk id="10" creationId="{0BAA2ECE-D8AC-3349-9651-80B967ADE566}"/>
          </ac:spMkLst>
        </pc:spChg>
        <pc:spChg chg="add mod">
          <ac:chgData name="Daniel Christopher Vander-Hyde" userId="30b697ec-9917-4657-b696-359586f73534" providerId="ADAL" clId="{8C9DD245-D1D2-B940-9C5F-212344166111}" dt="2020-05-04T21:49:16.229" v="7869" actId="1076"/>
          <ac:spMkLst>
            <pc:docMk/>
            <pc:sldMk cId="30105126" sldId="268"/>
            <ac:spMk id="11" creationId="{83A49F8D-8940-E841-B461-9FAE7496B84E}"/>
          </ac:spMkLst>
        </pc:spChg>
        <pc:spChg chg="add mod">
          <ac:chgData name="Daniel Christopher Vander-Hyde" userId="30b697ec-9917-4657-b696-359586f73534" providerId="ADAL" clId="{8C9DD245-D1D2-B940-9C5F-212344166111}" dt="2020-05-04T21:49:16.229" v="7869" actId="1076"/>
          <ac:spMkLst>
            <pc:docMk/>
            <pc:sldMk cId="30105126" sldId="268"/>
            <ac:spMk id="13" creationId="{A9EDB460-DEE4-4D46-AD35-4330B79F7C88}"/>
          </ac:spMkLst>
        </pc:spChg>
        <pc:spChg chg="add mod">
          <ac:chgData name="Daniel Christopher Vander-Hyde" userId="30b697ec-9917-4657-b696-359586f73534" providerId="ADAL" clId="{8C9DD245-D1D2-B940-9C5F-212344166111}" dt="2020-05-04T21:49:16.229" v="7869" actId="1076"/>
          <ac:spMkLst>
            <pc:docMk/>
            <pc:sldMk cId="30105126" sldId="268"/>
            <ac:spMk id="14" creationId="{B6FD8952-4210-BD45-96BD-95385220A42E}"/>
          </ac:spMkLst>
        </pc:spChg>
        <pc:spChg chg="add mod">
          <ac:chgData name="Daniel Christopher Vander-Hyde" userId="30b697ec-9917-4657-b696-359586f73534" providerId="ADAL" clId="{8C9DD245-D1D2-B940-9C5F-212344166111}" dt="2020-05-04T21:49:16.229" v="7869" actId="1076"/>
          <ac:spMkLst>
            <pc:docMk/>
            <pc:sldMk cId="30105126" sldId="268"/>
            <ac:spMk id="16" creationId="{DC60A4BF-407C-944F-B6EE-A29D5D95FEB6}"/>
          </ac:spMkLst>
        </pc:spChg>
        <pc:spChg chg="add mod">
          <ac:chgData name="Daniel Christopher Vander-Hyde" userId="30b697ec-9917-4657-b696-359586f73534" providerId="ADAL" clId="{8C9DD245-D1D2-B940-9C5F-212344166111}" dt="2020-05-04T21:49:16.229" v="7869" actId="1076"/>
          <ac:spMkLst>
            <pc:docMk/>
            <pc:sldMk cId="30105126" sldId="268"/>
            <ac:spMk id="17" creationId="{A20E27F0-D4CE-734E-AA02-E27F37D44DAF}"/>
          </ac:spMkLst>
        </pc:spChg>
        <pc:spChg chg="add mod">
          <ac:chgData name="Daniel Christopher Vander-Hyde" userId="30b697ec-9917-4657-b696-359586f73534" providerId="ADAL" clId="{8C9DD245-D1D2-B940-9C5F-212344166111}" dt="2020-05-04T21:49:16.229" v="7869" actId="1076"/>
          <ac:spMkLst>
            <pc:docMk/>
            <pc:sldMk cId="30105126" sldId="268"/>
            <ac:spMk id="18" creationId="{BE6258BF-7DD7-594F-8C84-C977089D2D61}"/>
          </ac:spMkLst>
        </pc:spChg>
        <pc:spChg chg="add mod">
          <ac:chgData name="Daniel Christopher Vander-Hyde" userId="30b697ec-9917-4657-b696-359586f73534" providerId="ADAL" clId="{8C9DD245-D1D2-B940-9C5F-212344166111}" dt="2020-05-04T21:49:16.229" v="7869" actId="1076"/>
          <ac:spMkLst>
            <pc:docMk/>
            <pc:sldMk cId="30105126" sldId="268"/>
            <ac:spMk id="19" creationId="{6E8149E5-D11A-0A47-95B2-31161469C767}"/>
          </ac:spMkLst>
        </pc:spChg>
        <pc:spChg chg="add mod">
          <ac:chgData name="Daniel Christopher Vander-Hyde" userId="30b697ec-9917-4657-b696-359586f73534" providerId="ADAL" clId="{8C9DD245-D1D2-B940-9C5F-212344166111}" dt="2020-05-04T21:49:16.229" v="7869" actId="1076"/>
          <ac:spMkLst>
            <pc:docMk/>
            <pc:sldMk cId="30105126" sldId="268"/>
            <ac:spMk id="21" creationId="{8365233F-B076-8942-B99B-4FE112AD536E}"/>
          </ac:spMkLst>
        </pc:spChg>
        <pc:spChg chg="add mod">
          <ac:chgData name="Daniel Christopher Vander-Hyde" userId="30b697ec-9917-4657-b696-359586f73534" providerId="ADAL" clId="{8C9DD245-D1D2-B940-9C5F-212344166111}" dt="2020-05-04T21:49:16.229" v="7869" actId="1076"/>
          <ac:spMkLst>
            <pc:docMk/>
            <pc:sldMk cId="30105126" sldId="268"/>
            <ac:spMk id="22" creationId="{7FE7500E-7FF1-D241-8FD8-940FDEBDD7AC}"/>
          </ac:spMkLst>
        </pc:spChg>
        <pc:spChg chg="add mod">
          <ac:chgData name="Daniel Christopher Vander-Hyde" userId="30b697ec-9917-4657-b696-359586f73534" providerId="ADAL" clId="{8C9DD245-D1D2-B940-9C5F-212344166111}" dt="2020-05-04T21:49:16.229" v="7869" actId="1076"/>
          <ac:spMkLst>
            <pc:docMk/>
            <pc:sldMk cId="30105126" sldId="268"/>
            <ac:spMk id="23" creationId="{0E8FF715-12C8-CD44-840D-77C776C03915}"/>
          </ac:spMkLst>
        </pc:spChg>
        <pc:picChg chg="add del mod">
          <ac:chgData name="Daniel Christopher Vander-Hyde" userId="30b697ec-9917-4657-b696-359586f73534" providerId="ADAL" clId="{8C9DD245-D1D2-B940-9C5F-212344166111}" dt="2020-05-04T21:48:55.787" v="7866" actId="478"/>
          <ac:picMkLst>
            <pc:docMk/>
            <pc:sldMk cId="30105126" sldId="268"/>
            <ac:picMk id="5" creationId="{00091C0C-4EFE-494C-ADBD-0A0233B2DB65}"/>
          </ac:picMkLst>
        </pc:picChg>
        <pc:cxnChg chg="add mod">
          <ac:chgData name="Daniel Christopher Vander-Hyde" userId="30b697ec-9917-4657-b696-359586f73534" providerId="ADAL" clId="{8C9DD245-D1D2-B940-9C5F-212344166111}" dt="2020-05-04T21:49:16.229" v="7869" actId="1076"/>
          <ac:cxnSpMkLst>
            <pc:docMk/>
            <pc:sldMk cId="30105126" sldId="268"/>
            <ac:cxnSpMk id="9" creationId="{C734A826-A687-CE45-A8BC-BAB55153C45A}"/>
          </ac:cxnSpMkLst>
        </pc:cxnChg>
        <pc:cxnChg chg="add mod">
          <ac:chgData name="Daniel Christopher Vander-Hyde" userId="30b697ec-9917-4657-b696-359586f73534" providerId="ADAL" clId="{8C9DD245-D1D2-B940-9C5F-212344166111}" dt="2020-05-04T21:49:16.229" v="7869" actId="1076"/>
          <ac:cxnSpMkLst>
            <pc:docMk/>
            <pc:sldMk cId="30105126" sldId="268"/>
            <ac:cxnSpMk id="12" creationId="{3731D37A-B3CA-6C42-909E-662390314CB1}"/>
          </ac:cxnSpMkLst>
        </pc:cxnChg>
        <pc:cxnChg chg="add mod">
          <ac:chgData name="Daniel Christopher Vander-Hyde" userId="30b697ec-9917-4657-b696-359586f73534" providerId="ADAL" clId="{8C9DD245-D1D2-B940-9C5F-212344166111}" dt="2020-05-04T21:49:16.229" v="7869" actId="1076"/>
          <ac:cxnSpMkLst>
            <pc:docMk/>
            <pc:sldMk cId="30105126" sldId="268"/>
            <ac:cxnSpMk id="15" creationId="{866E20D0-5455-F54D-A79D-4A3E6FFD63A0}"/>
          </ac:cxnSpMkLst>
        </pc:cxnChg>
        <pc:cxnChg chg="add mod">
          <ac:chgData name="Daniel Christopher Vander-Hyde" userId="30b697ec-9917-4657-b696-359586f73534" providerId="ADAL" clId="{8C9DD245-D1D2-B940-9C5F-212344166111}" dt="2020-05-04T21:49:16.229" v="7869" actId="1076"/>
          <ac:cxnSpMkLst>
            <pc:docMk/>
            <pc:sldMk cId="30105126" sldId="268"/>
            <ac:cxnSpMk id="20" creationId="{42E6695E-5CCD-B24C-88B8-487710E6D5C5}"/>
          </ac:cxnSpMkLst>
        </pc:cxnChg>
      </pc:sldChg>
      <pc:sldChg chg="add del">
        <pc:chgData name="Daniel Christopher Vander-Hyde" userId="30b697ec-9917-4657-b696-359586f73534" providerId="ADAL" clId="{8C9DD245-D1D2-B940-9C5F-212344166111}" dt="2020-05-04T07:48:01.225" v="1893" actId="2696"/>
        <pc:sldMkLst>
          <pc:docMk/>
          <pc:sldMk cId="431785586" sldId="269"/>
        </pc:sldMkLst>
      </pc:sldChg>
      <pc:sldChg chg="addSp delSp modSp add modNotesTx">
        <pc:chgData name="Daniel Christopher Vander-Hyde" userId="30b697ec-9917-4657-b696-359586f73534" providerId="ADAL" clId="{8C9DD245-D1D2-B940-9C5F-212344166111}" dt="2020-05-06T19:58:29.792" v="17243" actId="1076"/>
        <pc:sldMkLst>
          <pc:docMk/>
          <pc:sldMk cId="743162622" sldId="269"/>
        </pc:sldMkLst>
        <pc:spChg chg="mod">
          <ac:chgData name="Daniel Christopher Vander-Hyde" userId="30b697ec-9917-4657-b696-359586f73534" providerId="ADAL" clId="{8C9DD245-D1D2-B940-9C5F-212344166111}" dt="2020-05-04T09:41:21.389" v="4331" actId="20577"/>
          <ac:spMkLst>
            <pc:docMk/>
            <pc:sldMk cId="743162622" sldId="269"/>
            <ac:spMk id="2" creationId="{E56E4ED6-99B0-B54E-B7B1-292E7D0D6818}"/>
          </ac:spMkLst>
        </pc:spChg>
        <pc:spChg chg="mod">
          <ac:chgData name="Daniel Christopher Vander-Hyde" userId="30b697ec-9917-4657-b696-359586f73534" providerId="ADAL" clId="{8C9DD245-D1D2-B940-9C5F-212344166111}" dt="2020-05-06T19:58:15.748" v="17241" actId="1076"/>
          <ac:spMkLst>
            <pc:docMk/>
            <pc:sldMk cId="743162622" sldId="269"/>
            <ac:spMk id="3" creationId="{036531FE-F322-6A43-B64D-A9DD738E5EF2}"/>
          </ac:spMkLst>
        </pc:spChg>
        <pc:spChg chg="add del mod">
          <ac:chgData name="Daniel Christopher Vander-Hyde" userId="30b697ec-9917-4657-b696-359586f73534" providerId="ADAL" clId="{8C9DD245-D1D2-B940-9C5F-212344166111}" dt="2020-05-04T16:09:22.962" v="5627"/>
          <ac:spMkLst>
            <pc:docMk/>
            <pc:sldMk cId="743162622" sldId="269"/>
            <ac:spMk id="10" creationId="{C55110B8-287D-8240-A429-4D085885EA5B}"/>
          </ac:spMkLst>
        </pc:spChg>
        <pc:spChg chg="add del mod">
          <ac:chgData name="Daniel Christopher Vander-Hyde" userId="30b697ec-9917-4657-b696-359586f73534" providerId="ADAL" clId="{8C9DD245-D1D2-B940-9C5F-212344166111}" dt="2020-05-04T23:36:46.525" v="10012" actId="478"/>
          <ac:spMkLst>
            <pc:docMk/>
            <pc:sldMk cId="743162622" sldId="269"/>
            <ac:spMk id="11" creationId="{2D728550-EEF0-C744-864B-883563C5B45B}"/>
          </ac:spMkLst>
        </pc:spChg>
        <pc:spChg chg="add del mod">
          <ac:chgData name="Daniel Christopher Vander-Hyde" userId="30b697ec-9917-4657-b696-359586f73534" providerId="ADAL" clId="{8C9DD245-D1D2-B940-9C5F-212344166111}" dt="2020-05-04T23:36:18.456" v="10004" actId="478"/>
          <ac:spMkLst>
            <pc:docMk/>
            <pc:sldMk cId="743162622" sldId="269"/>
            <ac:spMk id="16" creationId="{0E82BAD6-AA2F-BF4E-9603-76F2072A57C0}"/>
          </ac:spMkLst>
        </pc:spChg>
        <pc:spChg chg="add del mod">
          <ac:chgData name="Daniel Christopher Vander-Hyde" userId="30b697ec-9917-4657-b696-359586f73534" providerId="ADAL" clId="{8C9DD245-D1D2-B940-9C5F-212344166111}" dt="2020-05-04T23:36:18.456" v="10004" actId="478"/>
          <ac:spMkLst>
            <pc:docMk/>
            <pc:sldMk cId="743162622" sldId="269"/>
            <ac:spMk id="17" creationId="{2FAECB8F-8383-C64D-9CF2-0EDF953B0BFB}"/>
          </ac:spMkLst>
        </pc:spChg>
        <pc:spChg chg="add del mod">
          <ac:chgData name="Daniel Christopher Vander-Hyde" userId="30b697ec-9917-4657-b696-359586f73534" providerId="ADAL" clId="{8C9DD245-D1D2-B940-9C5F-212344166111}" dt="2020-05-04T23:36:18.456" v="10004" actId="478"/>
          <ac:spMkLst>
            <pc:docMk/>
            <pc:sldMk cId="743162622" sldId="269"/>
            <ac:spMk id="18" creationId="{1EA1AFDA-5FD1-1141-90F1-04037DBC9EE5}"/>
          </ac:spMkLst>
        </pc:spChg>
        <pc:spChg chg="add del mod">
          <ac:chgData name="Daniel Christopher Vander-Hyde" userId="30b697ec-9917-4657-b696-359586f73534" providerId="ADAL" clId="{8C9DD245-D1D2-B940-9C5F-212344166111}" dt="2020-05-04T23:36:18.456" v="10004" actId="478"/>
          <ac:spMkLst>
            <pc:docMk/>
            <pc:sldMk cId="743162622" sldId="269"/>
            <ac:spMk id="19" creationId="{0DC6352B-6EFC-E94C-A7F4-2BD7383648FC}"/>
          </ac:spMkLst>
        </pc:spChg>
        <pc:picChg chg="add del mod">
          <ac:chgData name="Daniel Christopher Vander-Hyde" userId="30b697ec-9917-4657-b696-359586f73534" providerId="ADAL" clId="{8C9DD245-D1D2-B940-9C5F-212344166111}" dt="2020-05-04T09:45:42.145" v="4469" actId="478"/>
          <ac:picMkLst>
            <pc:docMk/>
            <pc:sldMk cId="743162622" sldId="269"/>
            <ac:picMk id="5" creationId="{5E53F6AD-B5FC-0448-83E6-247DC1327D28}"/>
          </ac:picMkLst>
        </pc:picChg>
        <pc:picChg chg="add del mod">
          <ac:chgData name="Daniel Christopher Vander-Hyde" userId="30b697ec-9917-4657-b696-359586f73534" providerId="ADAL" clId="{8C9DD245-D1D2-B940-9C5F-212344166111}" dt="2020-05-04T23:34:28.091" v="10000" actId="478"/>
          <ac:picMkLst>
            <pc:docMk/>
            <pc:sldMk cId="743162622" sldId="269"/>
            <ac:picMk id="7" creationId="{16E187C0-F12A-D849-BCE8-5C63EF2ED42B}"/>
          </ac:picMkLst>
        </pc:picChg>
        <pc:picChg chg="add del mod">
          <ac:chgData name="Daniel Christopher Vander-Hyde" userId="30b697ec-9917-4657-b696-359586f73534" providerId="ADAL" clId="{8C9DD245-D1D2-B940-9C5F-212344166111}" dt="2020-05-06T19:57:23.764" v="17236" actId="478"/>
          <ac:picMkLst>
            <pc:docMk/>
            <pc:sldMk cId="743162622" sldId="269"/>
            <ac:picMk id="9" creationId="{EF3EC0F0-A430-EC45-B85C-FDDDAA00ABB4}"/>
          </ac:picMkLst>
        </pc:picChg>
        <pc:picChg chg="add mod">
          <ac:chgData name="Daniel Christopher Vander-Hyde" userId="30b697ec-9917-4657-b696-359586f73534" providerId="ADAL" clId="{8C9DD245-D1D2-B940-9C5F-212344166111}" dt="2020-05-06T19:58:29.792" v="17243" actId="1076"/>
          <ac:picMkLst>
            <pc:docMk/>
            <pc:sldMk cId="743162622" sldId="269"/>
            <ac:picMk id="30" creationId="{8B6F6F95-821F-644D-8CC5-E6CABC01FE83}"/>
          </ac:picMkLst>
        </pc:picChg>
        <pc:cxnChg chg="add del mod">
          <ac:chgData name="Daniel Christopher Vander-Hyde" userId="30b697ec-9917-4657-b696-359586f73534" providerId="ADAL" clId="{8C9DD245-D1D2-B940-9C5F-212344166111}" dt="2020-05-04T23:36:18.456" v="10004" actId="478"/>
          <ac:cxnSpMkLst>
            <pc:docMk/>
            <pc:sldMk cId="743162622" sldId="269"/>
            <ac:cxnSpMk id="12" creationId="{D3463F77-5E82-6547-88CF-32D95C0DC3EB}"/>
          </ac:cxnSpMkLst>
        </pc:cxnChg>
        <pc:cxnChg chg="add del mod">
          <ac:chgData name="Daniel Christopher Vander-Hyde" userId="30b697ec-9917-4657-b696-359586f73534" providerId="ADAL" clId="{8C9DD245-D1D2-B940-9C5F-212344166111}" dt="2020-05-04T23:36:18.456" v="10004" actId="478"/>
          <ac:cxnSpMkLst>
            <pc:docMk/>
            <pc:sldMk cId="743162622" sldId="269"/>
            <ac:cxnSpMk id="13" creationId="{9FD6237E-36BE-EC41-9CFE-6758ED9D8F6D}"/>
          </ac:cxnSpMkLst>
        </pc:cxnChg>
        <pc:cxnChg chg="add del mod">
          <ac:chgData name="Daniel Christopher Vander-Hyde" userId="30b697ec-9917-4657-b696-359586f73534" providerId="ADAL" clId="{8C9DD245-D1D2-B940-9C5F-212344166111}" dt="2020-05-04T23:36:18.456" v="10004" actId="478"/>
          <ac:cxnSpMkLst>
            <pc:docMk/>
            <pc:sldMk cId="743162622" sldId="269"/>
            <ac:cxnSpMk id="14" creationId="{DFA0CFE5-FD7A-4441-B7F6-B31ED4758169}"/>
          </ac:cxnSpMkLst>
        </pc:cxnChg>
        <pc:cxnChg chg="add del mod">
          <ac:chgData name="Daniel Christopher Vander-Hyde" userId="30b697ec-9917-4657-b696-359586f73534" providerId="ADAL" clId="{8C9DD245-D1D2-B940-9C5F-212344166111}" dt="2020-05-04T23:36:18.456" v="10004" actId="478"/>
          <ac:cxnSpMkLst>
            <pc:docMk/>
            <pc:sldMk cId="743162622" sldId="269"/>
            <ac:cxnSpMk id="15" creationId="{2D9E128B-CBCC-EE40-854C-5693B898DCFE}"/>
          </ac:cxnSpMkLst>
        </pc:cxnChg>
        <pc:cxnChg chg="add del mod">
          <ac:chgData name="Daniel Christopher Vander-Hyde" userId="30b697ec-9917-4657-b696-359586f73534" providerId="ADAL" clId="{8C9DD245-D1D2-B940-9C5F-212344166111}" dt="2020-05-04T23:36:18.456" v="10004" actId="478"/>
          <ac:cxnSpMkLst>
            <pc:docMk/>
            <pc:sldMk cId="743162622" sldId="269"/>
            <ac:cxnSpMk id="20" creationId="{73C6B67F-4DEB-8344-AA20-A39A0621E26B}"/>
          </ac:cxnSpMkLst>
        </pc:cxnChg>
        <pc:cxnChg chg="add del mod">
          <ac:chgData name="Daniel Christopher Vander-Hyde" userId="30b697ec-9917-4657-b696-359586f73534" providerId="ADAL" clId="{8C9DD245-D1D2-B940-9C5F-212344166111}" dt="2020-05-04T23:36:18.456" v="10004" actId="478"/>
          <ac:cxnSpMkLst>
            <pc:docMk/>
            <pc:sldMk cId="743162622" sldId="269"/>
            <ac:cxnSpMk id="21" creationId="{42912410-AEBE-6A4F-8059-679DC4BC62D5}"/>
          </ac:cxnSpMkLst>
        </pc:cxnChg>
        <pc:cxnChg chg="add del mod">
          <ac:chgData name="Daniel Christopher Vander-Hyde" userId="30b697ec-9917-4657-b696-359586f73534" providerId="ADAL" clId="{8C9DD245-D1D2-B940-9C5F-212344166111}" dt="2020-05-04T23:36:18.456" v="10004" actId="478"/>
          <ac:cxnSpMkLst>
            <pc:docMk/>
            <pc:sldMk cId="743162622" sldId="269"/>
            <ac:cxnSpMk id="22" creationId="{1B896916-9C8F-D34D-A08D-8C73302E614A}"/>
          </ac:cxnSpMkLst>
        </pc:cxnChg>
        <pc:cxnChg chg="add del mod">
          <ac:chgData name="Daniel Christopher Vander-Hyde" userId="30b697ec-9917-4657-b696-359586f73534" providerId="ADAL" clId="{8C9DD245-D1D2-B940-9C5F-212344166111}" dt="2020-05-04T23:36:18.456" v="10004" actId="478"/>
          <ac:cxnSpMkLst>
            <pc:docMk/>
            <pc:sldMk cId="743162622" sldId="269"/>
            <ac:cxnSpMk id="23" creationId="{2AAB9750-2217-D844-A972-73C54CA2278E}"/>
          </ac:cxnSpMkLst>
        </pc:cxnChg>
        <pc:cxnChg chg="add del mod">
          <ac:chgData name="Daniel Christopher Vander-Hyde" userId="30b697ec-9917-4657-b696-359586f73534" providerId="ADAL" clId="{8C9DD245-D1D2-B940-9C5F-212344166111}" dt="2020-05-04T23:36:18.456" v="10004" actId="478"/>
          <ac:cxnSpMkLst>
            <pc:docMk/>
            <pc:sldMk cId="743162622" sldId="269"/>
            <ac:cxnSpMk id="24" creationId="{4C5CCFB8-D04C-C54F-B37E-91066DFFB660}"/>
          </ac:cxnSpMkLst>
        </pc:cxnChg>
        <pc:cxnChg chg="add del mod">
          <ac:chgData name="Daniel Christopher Vander-Hyde" userId="30b697ec-9917-4657-b696-359586f73534" providerId="ADAL" clId="{8C9DD245-D1D2-B940-9C5F-212344166111}" dt="2020-05-04T23:36:18.456" v="10004" actId="478"/>
          <ac:cxnSpMkLst>
            <pc:docMk/>
            <pc:sldMk cId="743162622" sldId="269"/>
            <ac:cxnSpMk id="25" creationId="{B225B622-29BA-F845-B333-9B39052EA602}"/>
          </ac:cxnSpMkLst>
        </pc:cxnChg>
        <pc:cxnChg chg="add del mod">
          <ac:chgData name="Daniel Christopher Vander-Hyde" userId="30b697ec-9917-4657-b696-359586f73534" providerId="ADAL" clId="{8C9DD245-D1D2-B940-9C5F-212344166111}" dt="2020-05-04T23:36:18.456" v="10004" actId="478"/>
          <ac:cxnSpMkLst>
            <pc:docMk/>
            <pc:sldMk cId="743162622" sldId="269"/>
            <ac:cxnSpMk id="26" creationId="{8D9F7602-D645-FF4B-B164-38A55C22D489}"/>
          </ac:cxnSpMkLst>
        </pc:cxnChg>
        <pc:cxnChg chg="add del mod">
          <ac:chgData name="Daniel Christopher Vander-Hyde" userId="30b697ec-9917-4657-b696-359586f73534" providerId="ADAL" clId="{8C9DD245-D1D2-B940-9C5F-212344166111}" dt="2020-05-04T23:36:18.456" v="10004" actId="478"/>
          <ac:cxnSpMkLst>
            <pc:docMk/>
            <pc:sldMk cId="743162622" sldId="269"/>
            <ac:cxnSpMk id="27" creationId="{6E11D85E-3CA8-9D41-B25B-14A41522DFB1}"/>
          </ac:cxnSpMkLst>
        </pc:cxnChg>
        <pc:cxnChg chg="add del mod">
          <ac:chgData name="Daniel Christopher Vander-Hyde" userId="30b697ec-9917-4657-b696-359586f73534" providerId="ADAL" clId="{8C9DD245-D1D2-B940-9C5F-212344166111}" dt="2020-05-04T23:36:18.456" v="10004" actId="478"/>
          <ac:cxnSpMkLst>
            <pc:docMk/>
            <pc:sldMk cId="743162622" sldId="269"/>
            <ac:cxnSpMk id="28" creationId="{524201B9-164D-B348-B26D-FC529D37288B}"/>
          </ac:cxnSpMkLst>
        </pc:cxnChg>
      </pc:sldChg>
      <pc:sldChg chg="addSp delSp modSp add">
        <pc:chgData name="Daniel Christopher Vander-Hyde" userId="30b697ec-9917-4657-b696-359586f73534" providerId="ADAL" clId="{8C9DD245-D1D2-B940-9C5F-212344166111}" dt="2020-05-06T13:17:40.052" v="15947" actId="14100"/>
        <pc:sldMkLst>
          <pc:docMk/>
          <pc:sldMk cId="2099485002" sldId="270"/>
        </pc:sldMkLst>
        <pc:spChg chg="del">
          <ac:chgData name="Daniel Christopher Vander-Hyde" userId="30b697ec-9917-4657-b696-359586f73534" providerId="ADAL" clId="{8C9DD245-D1D2-B940-9C5F-212344166111}" dt="2020-05-06T13:17:26.963" v="15943" actId="478"/>
          <ac:spMkLst>
            <pc:docMk/>
            <pc:sldMk cId="2099485002" sldId="270"/>
            <ac:spMk id="2" creationId="{CCD88252-FE27-E04E-832A-98F3C56A4A87}"/>
          </ac:spMkLst>
        </pc:spChg>
        <pc:spChg chg="add del mod">
          <ac:chgData name="Daniel Christopher Vander-Hyde" userId="30b697ec-9917-4657-b696-359586f73534" providerId="ADAL" clId="{8C9DD245-D1D2-B940-9C5F-212344166111}" dt="2020-05-06T13:17:31.662" v="15944" actId="478"/>
          <ac:spMkLst>
            <pc:docMk/>
            <pc:sldMk cId="2099485002" sldId="270"/>
            <ac:spMk id="5" creationId="{EC311A8E-991E-FF41-8533-6DE6E65FBE4D}"/>
          </ac:spMkLst>
        </pc:spChg>
        <pc:picChg chg="add del mod">
          <ac:chgData name="Daniel Christopher Vander-Hyde" userId="30b697ec-9917-4657-b696-359586f73534" providerId="ADAL" clId="{8C9DD245-D1D2-B940-9C5F-212344166111}" dt="2020-05-05T02:00:12.273" v="14362" actId="478"/>
          <ac:picMkLst>
            <pc:docMk/>
            <pc:sldMk cId="2099485002" sldId="270"/>
            <ac:picMk id="3" creationId="{672695DB-0461-7242-8002-6690619B8D6C}"/>
          </ac:picMkLst>
        </pc:picChg>
        <pc:picChg chg="mod">
          <ac:chgData name="Daniel Christopher Vander-Hyde" userId="30b697ec-9917-4657-b696-359586f73534" providerId="ADAL" clId="{8C9DD245-D1D2-B940-9C5F-212344166111}" dt="2020-05-06T13:17:40.052" v="15947" actId="14100"/>
          <ac:picMkLst>
            <pc:docMk/>
            <pc:sldMk cId="2099485002" sldId="270"/>
            <ac:picMk id="9" creationId="{E5AF812E-62E1-D449-827C-A5F2A46BAB7F}"/>
          </ac:picMkLst>
        </pc:picChg>
      </pc:sldChg>
      <pc:sldChg chg="delSp modSp add">
        <pc:chgData name="Daniel Christopher Vander-Hyde" userId="30b697ec-9917-4657-b696-359586f73534" providerId="ADAL" clId="{8C9DD245-D1D2-B940-9C5F-212344166111}" dt="2020-05-04T09:43:21.455" v="4450" actId="20577"/>
        <pc:sldMkLst>
          <pc:docMk/>
          <pc:sldMk cId="859226177" sldId="271"/>
        </pc:sldMkLst>
        <pc:spChg chg="mod">
          <ac:chgData name="Daniel Christopher Vander-Hyde" userId="30b697ec-9917-4657-b696-359586f73534" providerId="ADAL" clId="{8C9DD245-D1D2-B940-9C5F-212344166111}" dt="2020-05-04T09:43:21.455" v="4450" actId="20577"/>
          <ac:spMkLst>
            <pc:docMk/>
            <pc:sldMk cId="859226177" sldId="271"/>
            <ac:spMk id="2" creationId="{003103DC-8F3E-B34F-B96C-C26D764FF225}"/>
          </ac:spMkLst>
        </pc:spChg>
        <pc:spChg chg="del">
          <ac:chgData name="Daniel Christopher Vander-Hyde" userId="30b697ec-9917-4657-b696-359586f73534" providerId="ADAL" clId="{8C9DD245-D1D2-B940-9C5F-212344166111}" dt="2020-05-04T09:41:53.265" v="4361" actId="478"/>
          <ac:spMkLst>
            <pc:docMk/>
            <pc:sldMk cId="859226177" sldId="271"/>
            <ac:spMk id="3" creationId="{AF28FFD9-AE0D-0647-82A1-F5A807A6D589}"/>
          </ac:spMkLst>
        </pc:spChg>
      </pc:sldChg>
      <pc:sldChg chg="add del">
        <pc:chgData name="Daniel Christopher Vander-Hyde" userId="30b697ec-9917-4657-b696-359586f73534" providerId="ADAL" clId="{8C9DD245-D1D2-B940-9C5F-212344166111}" dt="2020-05-04T08:37:08.103" v="3203"/>
        <pc:sldMkLst>
          <pc:docMk/>
          <pc:sldMk cId="3681467195" sldId="271"/>
        </pc:sldMkLst>
      </pc:sldChg>
      <pc:sldChg chg="addSp delSp modSp add del">
        <pc:chgData name="Daniel Christopher Vander-Hyde" userId="30b697ec-9917-4657-b696-359586f73534" providerId="ADAL" clId="{8C9DD245-D1D2-B940-9C5F-212344166111}" dt="2020-05-04T09:41:48.297" v="4359" actId="2696"/>
        <pc:sldMkLst>
          <pc:docMk/>
          <pc:sldMk cId="4270449231" sldId="271"/>
        </pc:sldMkLst>
        <pc:spChg chg="del">
          <ac:chgData name="Daniel Christopher Vander-Hyde" userId="30b697ec-9917-4657-b696-359586f73534" providerId="ADAL" clId="{8C9DD245-D1D2-B940-9C5F-212344166111}" dt="2020-05-04T09:41:37.973" v="4345" actId="478"/>
          <ac:spMkLst>
            <pc:docMk/>
            <pc:sldMk cId="4270449231" sldId="271"/>
            <ac:spMk id="2" creationId="{17170B14-2E36-CD48-A9EF-D38A3FB746F3}"/>
          </ac:spMkLst>
        </pc:spChg>
        <pc:spChg chg="del mod">
          <ac:chgData name="Daniel Christopher Vander-Hyde" userId="30b697ec-9917-4657-b696-359586f73534" providerId="ADAL" clId="{8C9DD245-D1D2-B940-9C5F-212344166111}" dt="2020-05-04T09:41:36.065" v="4344" actId="478"/>
          <ac:spMkLst>
            <pc:docMk/>
            <pc:sldMk cId="4270449231" sldId="271"/>
            <ac:spMk id="3" creationId="{97AC2DFB-22B2-8246-B50E-D0485D0C01C0}"/>
          </ac:spMkLst>
        </pc:spChg>
        <pc:spChg chg="add del mod">
          <ac:chgData name="Daniel Christopher Vander-Hyde" userId="30b697ec-9917-4657-b696-359586f73534" providerId="ADAL" clId="{8C9DD245-D1D2-B940-9C5F-212344166111}" dt="2020-05-04T09:41:40.989" v="4346" actId="478"/>
          <ac:spMkLst>
            <pc:docMk/>
            <pc:sldMk cId="4270449231" sldId="271"/>
            <ac:spMk id="5" creationId="{BC85DC79-BDA8-9D48-BFAA-8AEE4B502E40}"/>
          </ac:spMkLst>
        </pc:spChg>
        <pc:spChg chg="add mod">
          <ac:chgData name="Daniel Christopher Vander-Hyde" userId="30b697ec-9917-4657-b696-359586f73534" providerId="ADAL" clId="{8C9DD245-D1D2-B940-9C5F-212344166111}" dt="2020-05-04T09:41:45.656" v="4358" actId="20577"/>
          <ac:spMkLst>
            <pc:docMk/>
            <pc:sldMk cId="4270449231" sldId="271"/>
            <ac:spMk id="6" creationId="{DBD3D311-65DA-324A-AAFA-EDCEE554FA70}"/>
          </ac:spMkLst>
        </pc:spChg>
      </pc:sldChg>
      <pc:sldChg chg="addSp delSp modSp add">
        <pc:chgData name="Daniel Christopher Vander-Hyde" userId="30b697ec-9917-4657-b696-359586f73534" providerId="ADAL" clId="{8C9DD245-D1D2-B940-9C5F-212344166111}" dt="2020-05-04T23:47:25.860" v="10358" actId="1076"/>
        <pc:sldMkLst>
          <pc:docMk/>
          <pc:sldMk cId="714061302" sldId="272"/>
        </pc:sldMkLst>
        <pc:spChg chg="mod">
          <ac:chgData name="Daniel Christopher Vander-Hyde" userId="30b697ec-9917-4657-b696-359586f73534" providerId="ADAL" clId="{8C9DD245-D1D2-B940-9C5F-212344166111}" dt="2020-05-04T23:47:17.769" v="10355" actId="1076"/>
          <ac:spMkLst>
            <pc:docMk/>
            <pc:sldMk cId="714061302" sldId="272"/>
            <ac:spMk id="2" creationId="{FEF2216E-6F2F-ED45-B780-4174B9649776}"/>
          </ac:spMkLst>
        </pc:spChg>
        <pc:spChg chg="del mod">
          <ac:chgData name="Daniel Christopher Vander-Hyde" userId="30b697ec-9917-4657-b696-359586f73534" providerId="ADAL" clId="{8C9DD245-D1D2-B940-9C5F-212344166111}" dt="2020-05-04T23:46:21.627" v="10344" actId="478"/>
          <ac:spMkLst>
            <pc:docMk/>
            <pc:sldMk cId="714061302" sldId="272"/>
            <ac:spMk id="3" creationId="{92CDFA0B-FECF-6043-A53F-7BD990556B36}"/>
          </ac:spMkLst>
        </pc:spChg>
        <pc:spChg chg="add del mod">
          <ac:chgData name="Daniel Christopher Vander-Hyde" userId="30b697ec-9917-4657-b696-359586f73534" providerId="ADAL" clId="{8C9DD245-D1D2-B940-9C5F-212344166111}" dt="2020-05-04T23:46:25.917" v="10346" actId="478"/>
          <ac:spMkLst>
            <pc:docMk/>
            <pc:sldMk cId="714061302" sldId="272"/>
            <ac:spMk id="5" creationId="{7FB1C570-D7FE-624A-99E5-827B26982800}"/>
          </ac:spMkLst>
        </pc:spChg>
        <pc:picChg chg="add mod">
          <ac:chgData name="Daniel Christopher Vander-Hyde" userId="30b697ec-9917-4657-b696-359586f73534" providerId="ADAL" clId="{8C9DD245-D1D2-B940-9C5F-212344166111}" dt="2020-05-04T23:47:25.860" v="10358" actId="1076"/>
          <ac:picMkLst>
            <pc:docMk/>
            <pc:sldMk cId="714061302" sldId="272"/>
            <ac:picMk id="7" creationId="{31E4FA0D-0920-B94C-880A-BF33010F57F9}"/>
          </ac:picMkLst>
        </pc:picChg>
      </pc:sldChg>
      <pc:sldChg chg="add del ord">
        <pc:chgData name="Daniel Christopher Vander-Hyde" userId="30b697ec-9917-4657-b696-359586f73534" providerId="ADAL" clId="{8C9DD245-D1D2-B940-9C5F-212344166111}" dt="2020-05-04T21:35:33.351" v="7865" actId="2696"/>
        <pc:sldMkLst>
          <pc:docMk/>
          <pc:sldMk cId="3723661252" sldId="273"/>
        </pc:sldMkLst>
      </pc:sldChg>
      <pc:sldChg chg="addSp delSp modSp add ord">
        <pc:chgData name="Daniel Christopher Vander-Hyde" userId="30b697ec-9917-4657-b696-359586f73534" providerId="ADAL" clId="{8C9DD245-D1D2-B940-9C5F-212344166111}" dt="2020-05-05T18:38:44.779" v="15665" actId="1076"/>
        <pc:sldMkLst>
          <pc:docMk/>
          <pc:sldMk cId="3291023087" sldId="274"/>
        </pc:sldMkLst>
        <pc:spChg chg="mod">
          <ac:chgData name="Daniel Christopher Vander-Hyde" userId="30b697ec-9917-4657-b696-359586f73534" providerId="ADAL" clId="{8C9DD245-D1D2-B940-9C5F-212344166111}" dt="2020-05-05T18:38:44.779" v="15665" actId="1076"/>
          <ac:spMkLst>
            <pc:docMk/>
            <pc:sldMk cId="3291023087" sldId="274"/>
            <ac:spMk id="2" creationId="{357C17E2-5A8B-A84E-9C71-E940A4D22EC4}"/>
          </ac:spMkLst>
        </pc:spChg>
        <pc:spChg chg="mod">
          <ac:chgData name="Daniel Christopher Vander-Hyde" userId="30b697ec-9917-4657-b696-359586f73534" providerId="ADAL" clId="{8C9DD245-D1D2-B940-9C5F-212344166111}" dt="2020-05-05T18:38:33.506" v="15663" actId="1076"/>
          <ac:spMkLst>
            <pc:docMk/>
            <pc:sldMk cId="3291023087" sldId="274"/>
            <ac:spMk id="3" creationId="{CAFEB3CF-3142-CA40-8C30-791AB219C9BE}"/>
          </ac:spMkLst>
        </pc:spChg>
        <pc:picChg chg="add del mod">
          <ac:chgData name="Daniel Christopher Vander-Hyde" userId="30b697ec-9917-4657-b696-359586f73534" providerId="ADAL" clId="{8C9DD245-D1D2-B940-9C5F-212344166111}" dt="2020-05-05T18:38:05.552" v="15644" actId="478"/>
          <ac:picMkLst>
            <pc:docMk/>
            <pc:sldMk cId="3291023087" sldId="274"/>
            <ac:picMk id="4" creationId="{55861E98-5BA1-0641-9978-D96B91711097}"/>
          </ac:picMkLst>
        </pc:picChg>
      </pc:sldChg>
      <pc:sldChg chg="modSp add modNotesTx">
        <pc:chgData name="Daniel Christopher Vander-Hyde" userId="30b697ec-9917-4657-b696-359586f73534" providerId="ADAL" clId="{8C9DD245-D1D2-B940-9C5F-212344166111}" dt="2020-05-11T13:39:00.680" v="19114" actId="20577"/>
        <pc:sldMkLst>
          <pc:docMk/>
          <pc:sldMk cId="53027053" sldId="275"/>
        </pc:sldMkLst>
        <pc:spChg chg="mod">
          <ac:chgData name="Daniel Christopher Vander-Hyde" userId="30b697ec-9917-4657-b696-359586f73534" providerId="ADAL" clId="{8C9DD245-D1D2-B940-9C5F-212344166111}" dt="2020-05-04T23:50:49.987" v="10600" actId="1076"/>
          <ac:spMkLst>
            <pc:docMk/>
            <pc:sldMk cId="53027053" sldId="275"/>
            <ac:spMk id="2" creationId="{12E7F6CE-3D1C-C24F-BB29-9D4943BBA103}"/>
          </ac:spMkLst>
        </pc:spChg>
        <pc:spChg chg="mod">
          <ac:chgData name="Daniel Christopher Vander-Hyde" userId="30b697ec-9917-4657-b696-359586f73534" providerId="ADAL" clId="{8C9DD245-D1D2-B940-9C5F-212344166111}" dt="2020-05-06T14:15:04.626" v="16081" actId="20577"/>
          <ac:spMkLst>
            <pc:docMk/>
            <pc:sldMk cId="53027053" sldId="275"/>
            <ac:spMk id="5" creationId="{2AD06010-6A7C-4046-A459-40CECB98C63A}"/>
          </ac:spMkLst>
        </pc:spChg>
        <pc:spChg chg="mod">
          <ac:chgData name="Daniel Christopher Vander-Hyde" userId="30b697ec-9917-4657-b696-359586f73534" providerId="ADAL" clId="{8C9DD245-D1D2-B940-9C5F-212344166111}" dt="2020-05-05T00:05:21.996" v="11323" actId="1037"/>
          <ac:spMkLst>
            <pc:docMk/>
            <pc:sldMk cId="53027053" sldId="275"/>
            <ac:spMk id="7" creationId="{01558114-BF97-654E-BD20-3BD8427C8B59}"/>
          </ac:spMkLst>
        </pc:spChg>
      </pc:sldChg>
      <pc:sldChg chg="add del">
        <pc:chgData name="Daniel Christopher Vander-Hyde" userId="30b697ec-9917-4657-b696-359586f73534" providerId="ADAL" clId="{8C9DD245-D1D2-B940-9C5F-212344166111}" dt="2020-05-04T18:24:30.225" v="5975" actId="2696"/>
        <pc:sldMkLst>
          <pc:docMk/>
          <pc:sldMk cId="1005014881" sldId="275"/>
        </pc:sldMkLst>
      </pc:sldChg>
      <pc:sldChg chg="modSp add del">
        <pc:chgData name="Daniel Christopher Vander-Hyde" userId="30b697ec-9917-4657-b696-359586f73534" providerId="ADAL" clId="{8C9DD245-D1D2-B940-9C5F-212344166111}" dt="2020-05-04T18:24:26.478" v="5973" actId="2696"/>
        <pc:sldMkLst>
          <pc:docMk/>
          <pc:sldMk cId="2001672934" sldId="275"/>
        </pc:sldMkLst>
        <pc:spChg chg="mod">
          <ac:chgData name="Daniel Christopher Vander-Hyde" userId="30b697ec-9917-4657-b696-359586f73534" providerId="ADAL" clId="{8C9DD245-D1D2-B940-9C5F-212344166111}" dt="2020-05-04T18:24:21.069" v="5972"/>
          <ac:spMkLst>
            <pc:docMk/>
            <pc:sldMk cId="2001672934" sldId="275"/>
            <ac:spMk id="2" creationId="{E53F4499-07DB-594F-AF75-0860CDB82518}"/>
          </ac:spMkLst>
        </pc:spChg>
      </pc:sldChg>
      <pc:sldChg chg="addSp delSp modSp add">
        <pc:chgData name="Daniel Christopher Vander-Hyde" userId="30b697ec-9917-4657-b696-359586f73534" providerId="ADAL" clId="{8C9DD245-D1D2-B940-9C5F-212344166111}" dt="2020-05-06T19:26:25.125" v="16427" actId="207"/>
        <pc:sldMkLst>
          <pc:docMk/>
          <pc:sldMk cId="92900729" sldId="276"/>
        </pc:sldMkLst>
        <pc:spChg chg="mod">
          <ac:chgData name="Daniel Christopher Vander-Hyde" userId="30b697ec-9917-4657-b696-359586f73534" providerId="ADAL" clId="{8C9DD245-D1D2-B940-9C5F-212344166111}" dt="2020-05-06T19:24:14.340" v="16343" actId="20577"/>
          <ac:spMkLst>
            <pc:docMk/>
            <pc:sldMk cId="92900729" sldId="276"/>
            <ac:spMk id="2" creationId="{24523EA1-4588-1B47-B67B-8E645B844E40}"/>
          </ac:spMkLst>
        </pc:spChg>
        <pc:spChg chg="del">
          <ac:chgData name="Daniel Christopher Vander-Hyde" userId="30b697ec-9917-4657-b696-359586f73534" providerId="ADAL" clId="{8C9DD245-D1D2-B940-9C5F-212344166111}" dt="2020-05-04T18:38:54.415" v="6490" actId="478"/>
          <ac:spMkLst>
            <pc:docMk/>
            <pc:sldMk cId="92900729" sldId="276"/>
            <ac:spMk id="3" creationId="{B130B88A-2E4A-3848-853C-74A3FC42FC5E}"/>
          </ac:spMkLst>
        </pc:spChg>
        <pc:spChg chg="add mod">
          <ac:chgData name="Daniel Christopher Vander-Hyde" userId="30b697ec-9917-4657-b696-359586f73534" providerId="ADAL" clId="{8C9DD245-D1D2-B940-9C5F-212344166111}" dt="2020-05-04T23:59:38.710" v="11085" actId="1036"/>
          <ac:spMkLst>
            <pc:docMk/>
            <pc:sldMk cId="92900729" sldId="276"/>
            <ac:spMk id="4" creationId="{339A7F47-7410-C149-B2F6-FB898C59B5BB}"/>
          </ac:spMkLst>
        </pc:spChg>
        <pc:spChg chg="add mod">
          <ac:chgData name="Daniel Christopher Vander-Hyde" userId="30b697ec-9917-4657-b696-359586f73534" providerId="ADAL" clId="{8C9DD245-D1D2-B940-9C5F-212344166111}" dt="2020-05-06T19:26:25.125" v="16427" actId="207"/>
          <ac:spMkLst>
            <pc:docMk/>
            <pc:sldMk cId="92900729" sldId="276"/>
            <ac:spMk id="5" creationId="{CC1B0E2B-B410-D341-94C7-9B41CB85EB68}"/>
          </ac:spMkLst>
        </pc:spChg>
        <pc:spChg chg="add mod">
          <ac:chgData name="Daniel Christopher Vander-Hyde" userId="30b697ec-9917-4657-b696-359586f73534" providerId="ADAL" clId="{8C9DD245-D1D2-B940-9C5F-212344166111}" dt="2020-05-05T00:04:50.143" v="11318" actId="20577"/>
          <ac:spMkLst>
            <pc:docMk/>
            <pc:sldMk cId="92900729" sldId="276"/>
            <ac:spMk id="6" creationId="{081EB4D1-FC2A-6E42-AA0F-89EECA7A30D1}"/>
          </ac:spMkLst>
        </pc:spChg>
        <pc:spChg chg="add del mod">
          <ac:chgData name="Daniel Christopher Vander-Hyde" userId="30b697ec-9917-4657-b696-359586f73534" providerId="ADAL" clId="{8C9DD245-D1D2-B940-9C5F-212344166111}" dt="2020-05-04T19:02:42.391" v="7200"/>
          <ac:spMkLst>
            <pc:docMk/>
            <pc:sldMk cId="92900729" sldId="276"/>
            <ac:spMk id="7" creationId="{3B3B0582-FC9D-9D4B-AB04-52E1FA82BFEC}"/>
          </ac:spMkLst>
        </pc:spChg>
      </pc:sldChg>
      <pc:sldChg chg="modSp add">
        <pc:chgData name="Daniel Christopher Vander-Hyde" userId="30b697ec-9917-4657-b696-359586f73534" providerId="ADAL" clId="{8C9DD245-D1D2-B940-9C5F-212344166111}" dt="2020-05-11T13:16:31.257" v="18369" actId="1076"/>
        <pc:sldMkLst>
          <pc:docMk/>
          <pc:sldMk cId="3293907149" sldId="277"/>
        </pc:sldMkLst>
        <pc:spChg chg="mod">
          <ac:chgData name="Daniel Christopher Vander-Hyde" userId="30b697ec-9917-4657-b696-359586f73534" providerId="ADAL" clId="{8C9DD245-D1D2-B940-9C5F-212344166111}" dt="2020-05-04T23:39:50.502" v="10140" actId="2711"/>
          <ac:spMkLst>
            <pc:docMk/>
            <pc:sldMk cId="3293907149" sldId="277"/>
            <ac:spMk id="2" creationId="{0D43FE63-A71F-5D47-B3E5-2B55D990D9F1}"/>
          </ac:spMkLst>
        </pc:spChg>
        <pc:spChg chg="mod">
          <ac:chgData name="Daniel Christopher Vander-Hyde" userId="30b697ec-9917-4657-b696-359586f73534" providerId="ADAL" clId="{8C9DD245-D1D2-B940-9C5F-212344166111}" dt="2020-05-11T13:16:31.257" v="18369" actId="1076"/>
          <ac:spMkLst>
            <pc:docMk/>
            <pc:sldMk cId="3293907149" sldId="277"/>
            <ac:spMk id="3" creationId="{F4EBA681-340B-7946-A230-1A1E5C5F6C86}"/>
          </ac:spMkLst>
        </pc:spChg>
      </pc:sldChg>
      <pc:sldChg chg="addSp delSp modSp add">
        <pc:chgData name="Daniel Christopher Vander-Hyde" userId="30b697ec-9917-4657-b696-359586f73534" providerId="ADAL" clId="{8C9DD245-D1D2-B940-9C5F-212344166111}" dt="2020-05-06T14:20:00.297" v="16084" actId="20577"/>
        <pc:sldMkLst>
          <pc:docMk/>
          <pc:sldMk cId="3548635612" sldId="278"/>
        </pc:sldMkLst>
        <pc:spChg chg="mod">
          <ac:chgData name="Daniel Christopher Vander-Hyde" userId="30b697ec-9917-4657-b696-359586f73534" providerId="ADAL" clId="{8C9DD245-D1D2-B940-9C5F-212344166111}" dt="2020-05-04T23:45:31.756" v="10343" actId="14100"/>
          <ac:spMkLst>
            <pc:docMk/>
            <pc:sldMk cId="3548635612" sldId="278"/>
            <ac:spMk id="2" creationId="{3FB162AF-A201-4F49-992C-A7F9EFB15B70}"/>
          </ac:spMkLst>
        </pc:spChg>
        <pc:spChg chg="del mod">
          <ac:chgData name="Daniel Christopher Vander-Hyde" userId="30b697ec-9917-4657-b696-359586f73534" providerId="ADAL" clId="{8C9DD245-D1D2-B940-9C5F-212344166111}" dt="2020-05-04T23:20:17.905" v="8209" actId="478"/>
          <ac:spMkLst>
            <pc:docMk/>
            <pc:sldMk cId="3548635612" sldId="278"/>
            <ac:spMk id="3" creationId="{4AD380AC-C958-FF46-B7E8-25D46A12733E}"/>
          </ac:spMkLst>
        </pc:spChg>
        <pc:spChg chg="del">
          <ac:chgData name="Daniel Christopher Vander-Hyde" userId="30b697ec-9917-4657-b696-359586f73534" providerId="ADAL" clId="{8C9DD245-D1D2-B940-9C5F-212344166111}" dt="2020-05-04T23:14:08.763" v="8003" actId="478"/>
          <ac:spMkLst>
            <pc:docMk/>
            <pc:sldMk cId="3548635612" sldId="278"/>
            <ac:spMk id="6" creationId="{6E1A22EE-AFCA-9344-A429-01302B59C47E}"/>
          </ac:spMkLst>
        </pc:spChg>
        <pc:spChg chg="del mod">
          <ac:chgData name="Daniel Christopher Vander-Hyde" userId="30b697ec-9917-4657-b696-359586f73534" providerId="ADAL" clId="{8C9DD245-D1D2-B940-9C5F-212344166111}" dt="2020-05-04T23:20:17.905" v="8209" actId="478"/>
          <ac:spMkLst>
            <pc:docMk/>
            <pc:sldMk cId="3548635612" sldId="278"/>
            <ac:spMk id="8" creationId="{052616E6-CE81-6A46-B626-886086EC251D}"/>
          </ac:spMkLst>
        </pc:spChg>
        <pc:spChg chg="del">
          <ac:chgData name="Daniel Christopher Vander-Hyde" userId="30b697ec-9917-4657-b696-359586f73534" providerId="ADAL" clId="{8C9DD245-D1D2-B940-9C5F-212344166111}" dt="2020-05-04T23:12:40.731" v="7989" actId="478"/>
          <ac:spMkLst>
            <pc:docMk/>
            <pc:sldMk cId="3548635612" sldId="278"/>
            <ac:spMk id="9" creationId="{14B42808-55F6-804E-A980-378902FA0DCB}"/>
          </ac:spMkLst>
        </pc:spChg>
        <pc:spChg chg="del mod">
          <ac:chgData name="Daniel Christopher Vander-Hyde" userId="30b697ec-9917-4657-b696-359586f73534" providerId="ADAL" clId="{8C9DD245-D1D2-B940-9C5F-212344166111}" dt="2020-05-04T23:12:39.207" v="7988" actId="478"/>
          <ac:spMkLst>
            <pc:docMk/>
            <pc:sldMk cId="3548635612" sldId="278"/>
            <ac:spMk id="10" creationId="{E4E9437C-7E32-DA4A-95B1-92092FEDFA8D}"/>
          </ac:spMkLst>
        </pc:spChg>
        <pc:spChg chg="add del mod">
          <ac:chgData name="Daniel Christopher Vander-Hyde" userId="30b697ec-9917-4657-b696-359586f73534" providerId="ADAL" clId="{8C9DD245-D1D2-B940-9C5F-212344166111}" dt="2020-05-04T23:12:34.685" v="7987" actId="478"/>
          <ac:spMkLst>
            <pc:docMk/>
            <pc:sldMk cId="3548635612" sldId="278"/>
            <ac:spMk id="11" creationId="{8D2E18AF-12E7-F24C-9AD4-ED0BB5ADA785}"/>
          </ac:spMkLst>
        </pc:spChg>
        <pc:spChg chg="add del mod">
          <ac:chgData name="Daniel Christopher Vander-Hyde" userId="30b697ec-9917-4657-b696-359586f73534" providerId="ADAL" clId="{8C9DD245-D1D2-B940-9C5F-212344166111}" dt="2020-05-04T23:13:55.396" v="7999"/>
          <ac:spMkLst>
            <pc:docMk/>
            <pc:sldMk cId="3548635612" sldId="278"/>
            <ac:spMk id="13" creationId="{CF96EBFD-D801-6748-85BC-5370A166DBFC}"/>
          </ac:spMkLst>
        </pc:spChg>
        <pc:spChg chg="add del mod">
          <ac:chgData name="Daniel Christopher Vander-Hyde" userId="30b697ec-9917-4657-b696-359586f73534" providerId="ADAL" clId="{8C9DD245-D1D2-B940-9C5F-212344166111}" dt="2020-05-04T23:13:55.396" v="7999"/>
          <ac:spMkLst>
            <pc:docMk/>
            <pc:sldMk cId="3548635612" sldId="278"/>
            <ac:spMk id="14" creationId="{2BDF8C74-22C0-6440-B3DA-649CB09F2452}"/>
          </ac:spMkLst>
        </pc:spChg>
        <pc:spChg chg="add del mod">
          <ac:chgData name="Daniel Christopher Vander-Hyde" userId="30b697ec-9917-4657-b696-359586f73534" providerId="ADAL" clId="{8C9DD245-D1D2-B940-9C5F-212344166111}" dt="2020-05-04T23:13:55.396" v="7999"/>
          <ac:spMkLst>
            <pc:docMk/>
            <pc:sldMk cId="3548635612" sldId="278"/>
            <ac:spMk id="16" creationId="{0C8F67C0-FFA9-8E43-B348-4BAC5C5412AF}"/>
          </ac:spMkLst>
        </pc:spChg>
        <pc:spChg chg="add del mod">
          <ac:chgData name="Daniel Christopher Vander-Hyde" userId="30b697ec-9917-4657-b696-359586f73534" providerId="ADAL" clId="{8C9DD245-D1D2-B940-9C5F-212344166111}" dt="2020-05-04T23:13:55.396" v="7999"/>
          <ac:spMkLst>
            <pc:docMk/>
            <pc:sldMk cId="3548635612" sldId="278"/>
            <ac:spMk id="17" creationId="{0A115FE6-BAD9-B642-AA87-12F926D4BA87}"/>
          </ac:spMkLst>
        </pc:spChg>
        <pc:spChg chg="add del mod">
          <ac:chgData name="Daniel Christopher Vander-Hyde" userId="30b697ec-9917-4657-b696-359586f73534" providerId="ADAL" clId="{8C9DD245-D1D2-B940-9C5F-212344166111}" dt="2020-05-04T23:13:55.396" v="7999"/>
          <ac:spMkLst>
            <pc:docMk/>
            <pc:sldMk cId="3548635612" sldId="278"/>
            <ac:spMk id="19" creationId="{4EBD6CBB-984F-A244-918E-C4BF8F6C5338}"/>
          </ac:spMkLst>
        </pc:spChg>
        <pc:spChg chg="add del mod">
          <ac:chgData name="Daniel Christopher Vander-Hyde" userId="30b697ec-9917-4657-b696-359586f73534" providerId="ADAL" clId="{8C9DD245-D1D2-B940-9C5F-212344166111}" dt="2020-05-04T23:13:55.396" v="7999"/>
          <ac:spMkLst>
            <pc:docMk/>
            <pc:sldMk cId="3548635612" sldId="278"/>
            <ac:spMk id="20" creationId="{36D7B90F-5B8B-BC47-9912-A726995FB61F}"/>
          </ac:spMkLst>
        </pc:spChg>
        <pc:spChg chg="add del mod">
          <ac:chgData name="Daniel Christopher Vander-Hyde" userId="30b697ec-9917-4657-b696-359586f73534" providerId="ADAL" clId="{8C9DD245-D1D2-B940-9C5F-212344166111}" dt="2020-05-04T23:13:55.396" v="7999"/>
          <ac:spMkLst>
            <pc:docMk/>
            <pc:sldMk cId="3548635612" sldId="278"/>
            <ac:spMk id="21" creationId="{D52CB2EA-AE55-3646-8110-300764F2C5B8}"/>
          </ac:spMkLst>
        </pc:spChg>
        <pc:spChg chg="add del mod">
          <ac:chgData name="Daniel Christopher Vander-Hyde" userId="30b697ec-9917-4657-b696-359586f73534" providerId="ADAL" clId="{8C9DD245-D1D2-B940-9C5F-212344166111}" dt="2020-05-04T23:13:55.396" v="7999"/>
          <ac:spMkLst>
            <pc:docMk/>
            <pc:sldMk cId="3548635612" sldId="278"/>
            <ac:spMk id="22" creationId="{E753E21C-80FC-834E-A760-EA1C46E2C040}"/>
          </ac:spMkLst>
        </pc:spChg>
        <pc:spChg chg="add del mod">
          <ac:chgData name="Daniel Christopher Vander-Hyde" userId="30b697ec-9917-4657-b696-359586f73534" providerId="ADAL" clId="{8C9DD245-D1D2-B940-9C5F-212344166111}" dt="2020-05-04T23:13:55.396" v="7999"/>
          <ac:spMkLst>
            <pc:docMk/>
            <pc:sldMk cId="3548635612" sldId="278"/>
            <ac:spMk id="23" creationId="{417B8DA0-3304-5A48-8EC7-4DB0F9B63E14}"/>
          </ac:spMkLst>
        </pc:spChg>
        <pc:spChg chg="add del mod">
          <ac:chgData name="Daniel Christopher Vander-Hyde" userId="30b697ec-9917-4657-b696-359586f73534" providerId="ADAL" clId="{8C9DD245-D1D2-B940-9C5F-212344166111}" dt="2020-05-04T23:13:55.396" v="7999"/>
          <ac:spMkLst>
            <pc:docMk/>
            <pc:sldMk cId="3548635612" sldId="278"/>
            <ac:spMk id="25" creationId="{FD350D4A-AE84-AD42-B482-DB9C7D8888C8}"/>
          </ac:spMkLst>
        </pc:spChg>
        <pc:spChg chg="add del mod">
          <ac:chgData name="Daniel Christopher Vander-Hyde" userId="30b697ec-9917-4657-b696-359586f73534" providerId="ADAL" clId="{8C9DD245-D1D2-B940-9C5F-212344166111}" dt="2020-05-04T23:13:55.396" v="7999"/>
          <ac:spMkLst>
            <pc:docMk/>
            <pc:sldMk cId="3548635612" sldId="278"/>
            <ac:spMk id="26" creationId="{57583478-7D0E-C84B-A845-619F07B07FC1}"/>
          </ac:spMkLst>
        </pc:spChg>
        <pc:spChg chg="add del mod">
          <ac:chgData name="Daniel Christopher Vander-Hyde" userId="30b697ec-9917-4657-b696-359586f73534" providerId="ADAL" clId="{8C9DD245-D1D2-B940-9C5F-212344166111}" dt="2020-05-04T23:13:55.396" v="7999"/>
          <ac:spMkLst>
            <pc:docMk/>
            <pc:sldMk cId="3548635612" sldId="278"/>
            <ac:spMk id="27" creationId="{08214FAC-9B69-0B47-95F8-55F96A41866F}"/>
          </ac:spMkLst>
        </pc:spChg>
        <pc:spChg chg="add del mod">
          <ac:chgData name="Daniel Christopher Vander-Hyde" userId="30b697ec-9917-4657-b696-359586f73534" providerId="ADAL" clId="{8C9DD245-D1D2-B940-9C5F-212344166111}" dt="2020-05-04T23:19:19.086" v="8202" actId="478"/>
          <ac:spMkLst>
            <pc:docMk/>
            <pc:sldMk cId="3548635612" sldId="278"/>
            <ac:spMk id="29" creationId="{DC18452A-E9AB-4F45-B50E-EFDA14A086A1}"/>
          </ac:spMkLst>
        </pc:spChg>
        <pc:spChg chg="add del mod">
          <ac:chgData name="Daniel Christopher Vander-Hyde" userId="30b697ec-9917-4657-b696-359586f73534" providerId="ADAL" clId="{8C9DD245-D1D2-B940-9C5F-212344166111}" dt="2020-05-04T23:19:19.086" v="8202" actId="478"/>
          <ac:spMkLst>
            <pc:docMk/>
            <pc:sldMk cId="3548635612" sldId="278"/>
            <ac:spMk id="30" creationId="{611ACA98-BE83-594D-9244-F7DBB8839913}"/>
          </ac:spMkLst>
        </pc:spChg>
        <pc:spChg chg="add del mod">
          <ac:chgData name="Daniel Christopher Vander-Hyde" userId="30b697ec-9917-4657-b696-359586f73534" providerId="ADAL" clId="{8C9DD245-D1D2-B940-9C5F-212344166111}" dt="2020-05-04T23:19:19.086" v="8202" actId="478"/>
          <ac:spMkLst>
            <pc:docMk/>
            <pc:sldMk cId="3548635612" sldId="278"/>
            <ac:spMk id="32" creationId="{B155613E-6A17-014F-BFAF-04C510F98E9E}"/>
          </ac:spMkLst>
        </pc:spChg>
        <pc:spChg chg="add del mod">
          <ac:chgData name="Daniel Christopher Vander-Hyde" userId="30b697ec-9917-4657-b696-359586f73534" providerId="ADAL" clId="{8C9DD245-D1D2-B940-9C5F-212344166111}" dt="2020-05-04T23:19:19.086" v="8202" actId="478"/>
          <ac:spMkLst>
            <pc:docMk/>
            <pc:sldMk cId="3548635612" sldId="278"/>
            <ac:spMk id="33" creationId="{D51F5A25-C8CE-0549-A985-662687FD7120}"/>
          </ac:spMkLst>
        </pc:spChg>
        <pc:spChg chg="add del mod">
          <ac:chgData name="Daniel Christopher Vander-Hyde" userId="30b697ec-9917-4657-b696-359586f73534" providerId="ADAL" clId="{8C9DD245-D1D2-B940-9C5F-212344166111}" dt="2020-05-04T23:19:19.086" v="8202" actId="478"/>
          <ac:spMkLst>
            <pc:docMk/>
            <pc:sldMk cId="3548635612" sldId="278"/>
            <ac:spMk id="35" creationId="{C0F6DB18-7D04-A14D-8129-4BCC74415528}"/>
          </ac:spMkLst>
        </pc:spChg>
        <pc:spChg chg="add del mod">
          <ac:chgData name="Daniel Christopher Vander-Hyde" userId="30b697ec-9917-4657-b696-359586f73534" providerId="ADAL" clId="{8C9DD245-D1D2-B940-9C5F-212344166111}" dt="2020-05-04T23:19:19.086" v="8202" actId="478"/>
          <ac:spMkLst>
            <pc:docMk/>
            <pc:sldMk cId="3548635612" sldId="278"/>
            <ac:spMk id="36" creationId="{238FB8D7-1B44-754F-9472-665E83D70393}"/>
          </ac:spMkLst>
        </pc:spChg>
        <pc:spChg chg="add del mod">
          <ac:chgData name="Daniel Christopher Vander-Hyde" userId="30b697ec-9917-4657-b696-359586f73534" providerId="ADAL" clId="{8C9DD245-D1D2-B940-9C5F-212344166111}" dt="2020-05-04T23:19:19.086" v="8202" actId="478"/>
          <ac:spMkLst>
            <pc:docMk/>
            <pc:sldMk cId="3548635612" sldId="278"/>
            <ac:spMk id="37" creationId="{83D45E99-8BF0-7045-8094-5D96B480C9C8}"/>
          </ac:spMkLst>
        </pc:spChg>
        <pc:spChg chg="add del mod">
          <ac:chgData name="Daniel Christopher Vander-Hyde" userId="30b697ec-9917-4657-b696-359586f73534" providerId="ADAL" clId="{8C9DD245-D1D2-B940-9C5F-212344166111}" dt="2020-05-04T23:19:19.086" v="8202" actId="478"/>
          <ac:spMkLst>
            <pc:docMk/>
            <pc:sldMk cId="3548635612" sldId="278"/>
            <ac:spMk id="38" creationId="{16B5FBED-451F-654B-87AA-1B54D70DBDAC}"/>
          </ac:spMkLst>
        </pc:spChg>
        <pc:spChg chg="add del mod">
          <ac:chgData name="Daniel Christopher Vander-Hyde" userId="30b697ec-9917-4657-b696-359586f73534" providerId="ADAL" clId="{8C9DD245-D1D2-B940-9C5F-212344166111}" dt="2020-05-04T23:19:19.086" v="8202" actId="478"/>
          <ac:spMkLst>
            <pc:docMk/>
            <pc:sldMk cId="3548635612" sldId="278"/>
            <ac:spMk id="39" creationId="{87B15BB5-532F-A545-B34C-D20B3079D272}"/>
          </ac:spMkLst>
        </pc:spChg>
        <pc:spChg chg="add del mod">
          <ac:chgData name="Daniel Christopher Vander-Hyde" userId="30b697ec-9917-4657-b696-359586f73534" providerId="ADAL" clId="{8C9DD245-D1D2-B940-9C5F-212344166111}" dt="2020-05-04T23:19:19.086" v="8202" actId="478"/>
          <ac:spMkLst>
            <pc:docMk/>
            <pc:sldMk cId="3548635612" sldId="278"/>
            <ac:spMk id="41" creationId="{D374BE10-5E3D-5541-AF26-36D59F6BE541}"/>
          </ac:spMkLst>
        </pc:spChg>
        <pc:spChg chg="add del mod">
          <ac:chgData name="Daniel Christopher Vander-Hyde" userId="30b697ec-9917-4657-b696-359586f73534" providerId="ADAL" clId="{8C9DD245-D1D2-B940-9C5F-212344166111}" dt="2020-05-04T23:19:19.086" v="8202" actId="478"/>
          <ac:spMkLst>
            <pc:docMk/>
            <pc:sldMk cId="3548635612" sldId="278"/>
            <ac:spMk id="42" creationId="{C060B863-3A6A-A54B-B181-EA97D7D3BE9E}"/>
          </ac:spMkLst>
        </pc:spChg>
        <pc:spChg chg="add del mod">
          <ac:chgData name="Daniel Christopher Vander-Hyde" userId="30b697ec-9917-4657-b696-359586f73534" providerId="ADAL" clId="{8C9DD245-D1D2-B940-9C5F-212344166111}" dt="2020-05-04T23:19:19.086" v="8202" actId="478"/>
          <ac:spMkLst>
            <pc:docMk/>
            <pc:sldMk cId="3548635612" sldId="278"/>
            <ac:spMk id="43" creationId="{B6430D51-A1FA-374B-AA04-6045FF1703AA}"/>
          </ac:spMkLst>
        </pc:spChg>
        <pc:spChg chg="add mod">
          <ac:chgData name="Daniel Christopher Vander-Hyde" userId="30b697ec-9917-4657-b696-359586f73534" providerId="ADAL" clId="{8C9DD245-D1D2-B940-9C5F-212344166111}" dt="2020-05-04T23:19:19.763" v="8203"/>
          <ac:spMkLst>
            <pc:docMk/>
            <pc:sldMk cId="3548635612" sldId="278"/>
            <ac:spMk id="49" creationId="{B0BE2DC1-9D12-1244-BDBB-2F3194A0F92C}"/>
          </ac:spMkLst>
        </pc:spChg>
        <pc:spChg chg="add mod">
          <ac:chgData name="Daniel Christopher Vander-Hyde" userId="30b697ec-9917-4657-b696-359586f73534" providerId="ADAL" clId="{8C9DD245-D1D2-B940-9C5F-212344166111}" dt="2020-05-04T23:19:19.763" v="8203"/>
          <ac:spMkLst>
            <pc:docMk/>
            <pc:sldMk cId="3548635612" sldId="278"/>
            <ac:spMk id="50" creationId="{6DBEC05B-ABAD-5C4C-A4D5-7E7D77C2D3D1}"/>
          </ac:spMkLst>
        </pc:spChg>
        <pc:spChg chg="add mod">
          <ac:chgData name="Daniel Christopher Vander-Hyde" userId="30b697ec-9917-4657-b696-359586f73534" providerId="ADAL" clId="{8C9DD245-D1D2-B940-9C5F-212344166111}" dt="2020-05-04T23:19:19.763" v="8203"/>
          <ac:spMkLst>
            <pc:docMk/>
            <pc:sldMk cId="3548635612" sldId="278"/>
            <ac:spMk id="52" creationId="{0EE90D98-9C71-F94C-A64E-243FABA9CCC5}"/>
          </ac:spMkLst>
        </pc:spChg>
        <pc:spChg chg="add mod">
          <ac:chgData name="Daniel Christopher Vander-Hyde" userId="30b697ec-9917-4657-b696-359586f73534" providerId="ADAL" clId="{8C9DD245-D1D2-B940-9C5F-212344166111}" dt="2020-05-04T23:19:19.763" v="8203"/>
          <ac:spMkLst>
            <pc:docMk/>
            <pc:sldMk cId="3548635612" sldId="278"/>
            <ac:spMk id="53" creationId="{46DB6462-4A4B-3941-BA24-03A22488E5B1}"/>
          </ac:spMkLst>
        </pc:spChg>
        <pc:spChg chg="add mod">
          <ac:chgData name="Daniel Christopher Vander-Hyde" userId="30b697ec-9917-4657-b696-359586f73534" providerId="ADAL" clId="{8C9DD245-D1D2-B940-9C5F-212344166111}" dt="2020-05-04T23:19:19.763" v="8203"/>
          <ac:spMkLst>
            <pc:docMk/>
            <pc:sldMk cId="3548635612" sldId="278"/>
            <ac:spMk id="55" creationId="{84BD1249-A24A-EC4E-BAFB-8A0503B9CFAB}"/>
          </ac:spMkLst>
        </pc:spChg>
        <pc:spChg chg="add mod">
          <ac:chgData name="Daniel Christopher Vander-Hyde" userId="30b697ec-9917-4657-b696-359586f73534" providerId="ADAL" clId="{8C9DD245-D1D2-B940-9C5F-212344166111}" dt="2020-05-04T23:19:19.763" v="8203"/>
          <ac:spMkLst>
            <pc:docMk/>
            <pc:sldMk cId="3548635612" sldId="278"/>
            <ac:spMk id="56" creationId="{DF30FC05-A86B-A64D-AAB4-4648CF6ADC8F}"/>
          </ac:spMkLst>
        </pc:spChg>
        <pc:spChg chg="add mod">
          <ac:chgData name="Daniel Christopher Vander-Hyde" userId="30b697ec-9917-4657-b696-359586f73534" providerId="ADAL" clId="{8C9DD245-D1D2-B940-9C5F-212344166111}" dt="2020-05-04T23:19:19.763" v="8203"/>
          <ac:spMkLst>
            <pc:docMk/>
            <pc:sldMk cId="3548635612" sldId="278"/>
            <ac:spMk id="57" creationId="{CEF1EE71-DF96-1447-A58B-981983D1CD3C}"/>
          </ac:spMkLst>
        </pc:spChg>
        <pc:spChg chg="add mod">
          <ac:chgData name="Daniel Christopher Vander-Hyde" userId="30b697ec-9917-4657-b696-359586f73534" providerId="ADAL" clId="{8C9DD245-D1D2-B940-9C5F-212344166111}" dt="2020-05-04T23:19:19.763" v="8203"/>
          <ac:spMkLst>
            <pc:docMk/>
            <pc:sldMk cId="3548635612" sldId="278"/>
            <ac:spMk id="58" creationId="{FD57DCC2-7A76-9444-A1F9-3DF9D552F91A}"/>
          </ac:spMkLst>
        </pc:spChg>
        <pc:spChg chg="add mod">
          <ac:chgData name="Daniel Christopher Vander-Hyde" userId="30b697ec-9917-4657-b696-359586f73534" providerId="ADAL" clId="{8C9DD245-D1D2-B940-9C5F-212344166111}" dt="2020-05-04T23:19:19.763" v="8203"/>
          <ac:spMkLst>
            <pc:docMk/>
            <pc:sldMk cId="3548635612" sldId="278"/>
            <ac:spMk id="59" creationId="{E6C73452-04D0-0E4E-83E9-A3175904F795}"/>
          </ac:spMkLst>
        </pc:spChg>
        <pc:spChg chg="add mod">
          <ac:chgData name="Daniel Christopher Vander-Hyde" userId="30b697ec-9917-4657-b696-359586f73534" providerId="ADAL" clId="{8C9DD245-D1D2-B940-9C5F-212344166111}" dt="2020-05-04T23:19:19.763" v="8203"/>
          <ac:spMkLst>
            <pc:docMk/>
            <pc:sldMk cId="3548635612" sldId="278"/>
            <ac:spMk id="61" creationId="{8BDF14FE-4322-3740-BFE2-0D9723351288}"/>
          </ac:spMkLst>
        </pc:spChg>
        <pc:spChg chg="add mod">
          <ac:chgData name="Daniel Christopher Vander-Hyde" userId="30b697ec-9917-4657-b696-359586f73534" providerId="ADAL" clId="{8C9DD245-D1D2-B940-9C5F-212344166111}" dt="2020-05-04T23:19:19.763" v="8203"/>
          <ac:spMkLst>
            <pc:docMk/>
            <pc:sldMk cId="3548635612" sldId="278"/>
            <ac:spMk id="62" creationId="{99228F82-0566-764F-B3F1-493ACB13A378}"/>
          </ac:spMkLst>
        </pc:spChg>
        <pc:spChg chg="add mod">
          <ac:chgData name="Daniel Christopher Vander-Hyde" userId="30b697ec-9917-4657-b696-359586f73534" providerId="ADAL" clId="{8C9DD245-D1D2-B940-9C5F-212344166111}" dt="2020-05-04T23:19:19.763" v="8203"/>
          <ac:spMkLst>
            <pc:docMk/>
            <pc:sldMk cId="3548635612" sldId="278"/>
            <ac:spMk id="63" creationId="{A29EA9F4-371F-D24A-B5DE-B71061D578F8}"/>
          </ac:spMkLst>
        </pc:spChg>
        <pc:spChg chg="add mod">
          <ac:chgData name="Daniel Christopher Vander-Hyde" userId="30b697ec-9917-4657-b696-359586f73534" providerId="ADAL" clId="{8C9DD245-D1D2-B940-9C5F-212344166111}" dt="2020-05-04T23:20:18.599" v="8210"/>
          <ac:spMkLst>
            <pc:docMk/>
            <pc:sldMk cId="3548635612" sldId="278"/>
            <ac:spMk id="65" creationId="{DFB0DADA-A96E-404D-A6D2-5C0DABC16A5D}"/>
          </ac:spMkLst>
        </pc:spChg>
        <pc:spChg chg="add mod">
          <ac:chgData name="Daniel Christopher Vander-Hyde" userId="30b697ec-9917-4657-b696-359586f73534" providerId="ADAL" clId="{8C9DD245-D1D2-B940-9C5F-212344166111}" dt="2020-05-06T14:20:00.297" v="16084" actId="20577"/>
          <ac:spMkLst>
            <pc:docMk/>
            <pc:sldMk cId="3548635612" sldId="278"/>
            <ac:spMk id="66" creationId="{BD39D158-56EC-584F-B186-CC806D16A25D}"/>
          </ac:spMkLst>
        </pc:spChg>
        <pc:picChg chg="del">
          <ac:chgData name="Daniel Christopher Vander-Hyde" userId="30b697ec-9917-4657-b696-359586f73534" providerId="ADAL" clId="{8C9DD245-D1D2-B940-9C5F-212344166111}" dt="2020-05-04T23:12:29.125" v="7986" actId="478"/>
          <ac:picMkLst>
            <pc:docMk/>
            <pc:sldMk cId="3548635612" sldId="278"/>
            <ac:picMk id="5" creationId="{486D65D6-9AB2-4F43-B3C3-DA68FCD6B11C}"/>
          </ac:picMkLst>
        </pc:picChg>
        <pc:picChg chg="add del mod">
          <ac:chgData name="Daniel Christopher Vander-Hyde" userId="30b697ec-9917-4657-b696-359586f73534" providerId="ADAL" clId="{8C9DD245-D1D2-B940-9C5F-212344166111}" dt="2020-05-04T23:14:39.459" v="8008" actId="478"/>
          <ac:picMkLst>
            <pc:docMk/>
            <pc:sldMk cId="3548635612" sldId="278"/>
            <ac:picMk id="7" creationId="{2C7857B4-8453-AE43-B385-47D7CA22B39D}"/>
          </ac:picMkLst>
        </pc:picChg>
        <pc:picChg chg="add del mod">
          <ac:chgData name="Daniel Christopher Vander-Hyde" userId="30b697ec-9917-4657-b696-359586f73534" providerId="ADAL" clId="{8C9DD245-D1D2-B940-9C5F-212344166111}" dt="2020-05-04T23:20:17.905" v="8209" actId="478"/>
          <ac:picMkLst>
            <pc:docMk/>
            <pc:sldMk cId="3548635612" sldId="278"/>
            <ac:picMk id="45" creationId="{B939264E-A69F-ED40-8281-1BB510D45210}"/>
          </ac:picMkLst>
        </pc:picChg>
        <pc:picChg chg="add del mod">
          <ac:chgData name="Daniel Christopher Vander-Hyde" userId="30b697ec-9917-4657-b696-359586f73534" providerId="ADAL" clId="{8C9DD245-D1D2-B940-9C5F-212344166111}" dt="2020-05-04T23:17:48.588" v="8176" actId="478"/>
          <ac:picMkLst>
            <pc:docMk/>
            <pc:sldMk cId="3548635612" sldId="278"/>
            <ac:picMk id="47" creationId="{706FACB1-9695-D645-A63D-BB055DA4141C}"/>
          </ac:picMkLst>
        </pc:picChg>
        <pc:picChg chg="add mod">
          <ac:chgData name="Daniel Christopher Vander-Hyde" userId="30b697ec-9917-4657-b696-359586f73534" providerId="ADAL" clId="{8C9DD245-D1D2-B940-9C5F-212344166111}" dt="2020-05-04T23:20:18.599" v="8210"/>
          <ac:picMkLst>
            <pc:docMk/>
            <pc:sldMk cId="3548635612" sldId="278"/>
            <ac:picMk id="64" creationId="{850FD9AF-24E2-D04D-A4C7-F49355D02F85}"/>
          </ac:picMkLst>
        </pc:picChg>
        <pc:cxnChg chg="add del mod">
          <ac:chgData name="Daniel Christopher Vander-Hyde" userId="30b697ec-9917-4657-b696-359586f73534" providerId="ADAL" clId="{8C9DD245-D1D2-B940-9C5F-212344166111}" dt="2020-05-04T23:13:55.396" v="7999"/>
          <ac:cxnSpMkLst>
            <pc:docMk/>
            <pc:sldMk cId="3548635612" sldId="278"/>
            <ac:cxnSpMk id="12" creationId="{F9868546-A3F3-D947-969D-C8FAE6A208C4}"/>
          </ac:cxnSpMkLst>
        </pc:cxnChg>
        <pc:cxnChg chg="add del mod">
          <ac:chgData name="Daniel Christopher Vander-Hyde" userId="30b697ec-9917-4657-b696-359586f73534" providerId="ADAL" clId="{8C9DD245-D1D2-B940-9C5F-212344166111}" dt="2020-05-04T23:13:55.396" v="7999"/>
          <ac:cxnSpMkLst>
            <pc:docMk/>
            <pc:sldMk cId="3548635612" sldId="278"/>
            <ac:cxnSpMk id="15" creationId="{15F8250B-22D0-F749-928A-51A652760F7D}"/>
          </ac:cxnSpMkLst>
        </pc:cxnChg>
        <pc:cxnChg chg="add del mod">
          <ac:chgData name="Daniel Christopher Vander-Hyde" userId="30b697ec-9917-4657-b696-359586f73534" providerId="ADAL" clId="{8C9DD245-D1D2-B940-9C5F-212344166111}" dt="2020-05-04T23:13:55.396" v="7999"/>
          <ac:cxnSpMkLst>
            <pc:docMk/>
            <pc:sldMk cId="3548635612" sldId="278"/>
            <ac:cxnSpMk id="18" creationId="{6B41EBDE-885B-C445-97B4-EBB4D4D58CF7}"/>
          </ac:cxnSpMkLst>
        </pc:cxnChg>
        <pc:cxnChg chg="add del mod">
          <ac:chgData name="Daniel Christopher Vander-Hyde" userId="30b697ec-9917-4657-b696-359586f73534" providerId="ADAL" clId="{8C9DD245-D1D2-B940-9C5F-212344166111}" dt="2020-05-04T23:13:55.396" v="7999"/>
          <ac:cxnSpMkLst>
            <pc:docMk/>
            <pc:sldMk cId="3548635612" sldId="278"/>
            <ac:cxnSpMk id="24" creationId="{7AB312DA-FC2C-4246-A2BE-49D19A64ED35}"/>
          </ac:cxnSpMkLst>
        </pc:cxnChg>
        <pc:cxnChg chg="add del mod">
          <ac:chgData name="Daniel Christopher Vander-Hyde" userId="30b697ec-9917-4657-b696-359586f73534" providerId="ADAL" clId="{8C9DD245-D1D2-B940-9C5F-212344166111}" dt="2020-05-04T23:19:19.086" v="8202" actId="478"/>
          <ac:cxnSpMkLst>
            <pc:docMk/>
            <pc:sldMk cId="3548635612" sldId="278"/>
            <ac:cxnSpMk id="28" creationId="{E204B3C9-A303-3340-9EF5-E8234C5B4BB2}"/>
          </ac:cxnSpMkLst>
        </pc:cxnChg>
        <pc:cxnChg chg="add del mod">
          <ac:chgData name="Daniel Christopher Vander-Hyde" userId="30b697ec-9917-4657-b696-359586f73534" providerId="ADAL" clId="{8C9DD245-D1D2-B940-9C5F-212344166111}" dt="2020-05-04T23:19:19.086" v="8202" actId="478"/>
          <ac:cxnSpMkLst>
            <pc:docMk/>
            <pc:sldMk cId="3548635612" sldId="278"/>
            <ac:cxnSpMk id="31" creationId="{7BF0516E-D733-3E4F-8F62-B7D030C7A899}"/>
          </ac:cxnSpMkLst>
        </pc:cxnChg>
        <pc:cxnChg chg="add del mod">
          <ac:chgData name="Daniel Christopher Vander-Hyde" userId="30b697ec-9917-4657-b696-359586f73534" providerId="ADAL" clId="{8C9DD245-D1D2-B940-9C5F-212344166111}" dt="2020-05-04T23:19:19.086" v="8202" actId="478"/>
          <ac:cxnSpMkLst>
            <pc:docMk/>
            <pc:sldMk cId="3548635612" sldId="278"/>
            <ac:cxnSpMk id="34" creationId="{AAE911F0-06D3-0245-9FE0-0ECBA53C3E7A}"/>
          </ac:cxnSpMkLst>
        </pc:cxnChg>
        <pc:cxnChg chg="add del mod">
          <ac:chgData name="Daniel Christopher Vander-Hyde" userId="30b697ec-9917-4657-b696-359586f73534" providerId="ADAL" clId="{8C9DD245-D1D2-B940-9C5F-212344166111}" dt="2020-05-04T23:19:19.086" v="8202" actId="478"/>
          <ac:cxnSpMkLst>
            <pc:docMk/>
            <pc:sldMk cId="3548635612" sldId="278"/>
            <ac:cxnSpMk id="40" creationId="{34AF87E1-0069-3745-8165-8BEC73DE8F27}"/>
          </ac:cxnSpMkLst>
        </pc:cxnChg>
        <pc:cxnChg chg="add mod">
          <ac:chgData name="Daniel Christopher Vander-Hyde" userId="30b697ec-9917-4657-b696-359586f73534" providerId="ADAL" clId="{8C9DD245-D1D2-B940-9C5F-212344166111}" dt="2020-05-04T23:19:19.763" v="8203"/>
          <ac:cxnSpMkLst>
            <pc:docMk/>
            <pc:sldMk cId="3548635612" sldId="278"/>
            <ac:cxnSpMk id="48" creationId="{50213B4F-A9F8-FE48-BF64-6C7DA1BCE3D0}"/>
          </ac:cxnSpMkLst>
        </pc:cxnChg>
        <pc:cxnChg chg="add mod">
          <ac:chgData name="Daniel Christopher Vander-Hyde" userId="30b697ec-9917-4657-b696-359586f73534" providerId="ADAL" clId="{8C9DD245-D1D2-B940-9C5F-212344166111}" dt="2020-05-04T23:19:19.763" v="8203"/>
          <ac:cxnSpMkLst>
            <pc:docMk/>
            <pc:sldMk cId="3548635612" sldId="278"/>
            <ac:cxnSpMk id="51" creationId="{FED9A9AF-8897-B14D-844F-4A312214A8B2}"/>
          </ac:cxnSpMkLst>
        </pc:cxnChg>
        <pc:cxnChg chg="add mod">
          <ac:chgData name="Daniel Christopher Vander-Hyde" userId="30b697ec-9917-4657-b696-359586f73534" providerId="ADAL" clId="{8C9DD245-D1D2-B940-9C5F-212344166111}" dt="2020-05-04T23:19:19.763" v="8203"/>
          <ac:cxnSpMkLst>
            <pc:docMk/>
            <pc:sldMk cId="3548635612" sldId="278"/>
            <ac:cxnSpMk id="54" creationId="{D8491AAF-4755-E94E-ACD0-F5FBEA82B6F7}"/>
          </ac:cxnSpMkLst>
        </pc:cxnChg>
        <pc:cxnChg chg="add mod">
          <ac:chgData name="Daniel Christopher Vander-Hyde" userId="30b697ec-9917-4657-b696-359586f73534" providerId="ADAL" clId="{8C9DD245-D1D2-B940-9C5F-212344166111}" dt="2020-05-04T23:19:19.763" v="8203"/>
          <ac:cxnSpMkLst>
            <pc:docMk/>
            <pc:sldMk cId="3548635612" sldId="278"/>
            <ac:cxnSpMk id="60" creationId="{F4BDFEB5-0D49-BF47-8B08-77D64622DF85}"/>
          </ac:cxnSpMkLst>
        </pc:cxnChg>
      </pc:sldChg>
      <pc:sldChg chg="delSp modSp add">
        <pc:chgData name="Daniel Christopher Vander-Hyde" userId="30b697ec-9917-4657-b696-359586f73534" providerId="ADAL" clId="{8C9DD245-D1D2-B940-9C5F-212344166111}" dt="2020-05-05T01:46:57.144" v="14323" actId="114"/>
        <pc:sldMkLst>
          <pc:docMk/>
          <pc:sldMk cId="2615870282" sldId="279"/>
        </pc:sldMkLst>
        <pc:spChg chg="mod">
          <ac:chgData name="Daniel Christopher Vander-Hyde" userId="30b697ec-9917-4657-b696-359586f73534" providerId="ADAL" clId="{8C9DD245-D1D2-B940-9C5F-212344166111}" dt="2020-05-05T01:46:57.144" v="14323" actId="114"/>
          <ac:spMkLst>
            <pc:docMk/>
            <pc:sldMk cId="2615870282" sldId="279"/>
            <ac:spMk id="2" creationId="{D4DC5BCE-AA13-694B-A55A-8FF46DBF05D2}"/>
          </ac:spMkLst>
        </pc:spChg>
        <pc:spChg chg="del">
          <ac:chgData name="Daniel Christopher Vander-Hyde" userId="30b697ec-9917-4657-b696-359586f73534" providerId="ADAL" clId="{8C9DD245-D1D2-B940-9C5F-212344166111}" dt="2020-05-04T23:23:35.041" v="8504" actId="478"/>
          <ac:spMkLst>
            <pc:docMk/>
            <pc:sldMk cId="2615870282" sldId="279"/>
            <ac:spMk id="3" creationId="{99333327-9064-6442-BDF8-56F35CEB31BC}"/>
          </ac:spMkLst>
        </pc:spChg>
      </pc:sldChg>
      <pc:sldChg chg="modSp add">
        <pc:chgData name="Daniel Christopher Vander-Hyde" userId="30b697ec-9917-4657-b696-359586f73534" providerId="ADAL" clId="{8C9DD245-D1D2-B940-9C5F-212344166111}" dt="2020-05-06T13:22:26.465" v="16071" actId="20577"/>
        <pc:sldMkLst>
          <pc:docMk/>
          <pc:sldMk cId="2798656182" sldId="280"/>
        </pc:sldMkLst>
        <pc:spChg chg="mod">
          <ac:chgData name="Daniel Christopher Vander-Hyde" userId="30b697ec-9917-4657-b696-359586f73534" providerId="ADAL" clId="{8C9DD245-D1D2-B940-9C5F-212344166111}" dt="2020-05-04T23:29:53.563" v="9380" actId="20577"/>
          <ac:spMkLst>
            <pc:docMk/>
            <pc:sldMk cId="2798656182" sldId="280"/>
            <ac:spMk id="2" creationId="{E0F0A8BB-C33E-CB45-A6F3-39E5A3F1D35E}"/>
          </ac:spMkLst>
        </pc:spChg>
        <pc:spChg chg="mod">
          <ac:chgData name="Daniel Christopher Vander-Hyde" userId="30b697ec-9917-4657-b696-359586f73534" providerId="ADAL" clId="{8C9DD245-D1D2-B940-9C5F-212344166111}" dt="2020-05-06T13:22:26.465" v="16071" actId="20577"/>
          <ac:spMkLst>
            <pc:docMk/>
            <pc:sldMk cId="2798656182" sldId="280"/>
            <ac:spMk id="3" creationId="{AB7BFE0E-B2C6-8247-ACED-7B2742E0AED3}"/>
          </ac:spMkLst>
        </pc:spChg>
      </pc:sldChg>
      <pc:sldChg chg="addSp delSp modSp add del modNotesTx">
        <pc:chgData name="Daniel Christopher Vander-Hyde" userId="30b697ec-9917-4657-b696-359586f73534" providerId="ADAL" clId="{8C9DD245-D1D2-B940-9C5F-212344166111}" dt="2020-05-06T19:55:42.652" v="17233" actId="2696"/>
        <pc:sldMkLst>
          <pc:docMk/>
          <pc:sldMk cId="2087341007" sldId="281"/>
        </pc:sldMkLst>
        <pc:spChg chg="del mod">
          <ac:chgData name="Daniel Christopher Vander-Hyde" userId="30b697ec-9917-4657-b696-359586f73534" providerId="ADAL" clId="{8C9DD245-D1D2-B940-9C5F-212344166111}" dt="2020-05-05T00:32:01.082" v="12828" actId="478"/>
          <ac:spMkLst>
            <pc:docMk/>
            <pc:sldMk cId="2087341007" sldId="281"/>
            <ac:spMk id="2" creationId="{AF093ACE-5B6E-FE4E-9DC5-0E8A382B3464}"/>
          </ac:spMkLst>
        </pc:spChg>
        <pc:spChg chg="del">
          <ac:chgData name="Daniel Christopher Vander-Hyde" userId="30b697ec-9917-4657-b696-359586f73534" providerId="ADAL" clId="{8C9DD245-D1D2-B940-9C5F-212344166111}" dt="2020-05-05T00:33:32.663" v="12829" actId="478"/>
          <ac:spMkLst>
            <pc:docMk/>
            <pc:sldMk cId="2087341007" sldId="281"/>
            <ac:spMk id="3" creationId="{2645C303-A83D-3948-87D9-7FFE88745119}"/>
          </ac:spMkLst>
        </pc:spChg>
        <pc:spChg chg="add mod">
          <ac:chgData name="Daniel Christopher Vander-Hyde" userId="30b697ec-9917-4657-b696-359586f73534" providerId="ADAL" clId="{8C9DD245-D1D2-B940-9C5F-212344166111}" dt="2020-05-05T01:12:56.087" v="12889" actId="255"/>
          <ac:spMkLst>
            <pc:docMk/>
            <pc:sldMk cId="2087341007" sldId="281"/>
            <ac:spMk id="5" creationId="{3C119DA4-C8F7-4A45-B408-5F3C60655D3E}"/>
          </ac:spMkLst>
        </pc:spChg>
        <pc:spChg chg="add del mod">
          <ac:chgData name="Daniel Christopher Vander-Hyde" userId="30b697ec-9917-4657-b696-359586f73534" providerId="ADAL" clId="{8C9DD245-D1D2-B940-9C5F-212344166111}" dt="2020-05-05T00:34:16.783" v="12845" actId="478"/>
          <ac:spMkLst>
            <pc:docMk/>
            <pc:sldMk cId="2087341007" sldId="281"/>
            <ac:spMk id="6" creationId="{2F82205C-8883-884B-B005-28C73F736E4B}"/>
          </ac:spMkLst>
        </pc:spChg>
        <pc:spChg chg="add del mod">
          <ac:chgData name="Daniel Christopher Vander-Hyde" userId="30b697ec-9917-4657-b696-359586f73534" providerId="ADAL" clId="{8C9DD245-D1D2-B940-9C5F-212344166111}" dt="2020-05-05T00:39:49.510" v="12868" actId="478"/>
          <ac:spMkLst>
            <pc:docMk/>
            <pc:sldMk cId="2087341007" sldId="281"/>
            <ac:spMk id="7" creationId="{819F2434-3893-C94A-8B7E-7693356D8F13}"/>
          </ac:spMkLst>
        </pc:spChg>
        <pc:spChg chg="add del mod">
          <ac:chgData name="Daniel Christopher Vander-Hyde" userId="30b697ec-9917-4657-b696-359586f73534" providerId="ADAL" clId="{8C9DD245-D1D2-B940-9C5F-212344166111}" dt="2020-05-05T00:39:47.860" v="12867" actId="478"/>
          <ac:spMkLst>
            <pc:docMk/>
            <pc:sldMk cId="2087341007" sldId="281"/>
            <ac:spMk id="8" creationId="{0B8AC5CE-9C82-1247-BF99-08AF2E0498CC}"/>
          </ac:spMkLst>
        </pc:spChg>
        <pc:spChg chg="add del mod">
          <ac:chgData name="Daniel Christopher Vander-Hyde" userId="30b697ec-9917-4657-b696-359586f73534" providerId="ADAL" clId="{8C9DD245-D1D2-B940-9C5F-212344166111}" dt="2020-05-05T00:39:46.218" v="12866" actId="478"/>
          <ac:spMkLst>
            <pc:docMk/>
            <pc:sldMk cId="2087341007" sldId="281"/>
            <ac:spMk id="9" creationId="{C3B8227C-E150-1E40-9230-391121AEE029}"/>
          </ac:spMkLst>
        </pc:spChg>
        <pc:spChg chg="add del mod">
          <ac:chgData name="Daniel Christopher Vander-Hyde" userId="30b697ec-9917-4657-b696-359586f73534" providerId="ADAL" clId="{8C9DD245-D1D2-B940-9C5F-212344166111}" dt="2020-05-05T01:22:01.587" v="12958" actId="478"/>
          <ac:spMkLst>
            <pc:docMk/>
            <pc:sldMk cId="2087341007" sldId="281"/>
            <ac:spMk id="14" creationId="{F39FD111-BEDC-A94A-93A8-D021A18F6D21}"/>
          </ac:spMkLst>
        </pc:spChg>
        <pc:spChg chg="add del mod">
          <ac:chgData name="Daniel Christopher Vander-Hyde" userId="30b697ec-9917-4657-b696-359586f73534" providerId="ADAL" clId="{8C9DD245-D1D2-B940-9C5F-212344166111}" dt="2020-05-05T01:22:26.545" v="12960"/>
          <ac:spMkLst>
            <pc:docMk/>
            <pc:sldMk cId="2087341007" sldId="281"/>
            <ac:spMk id="15" creationId="{6C0FEE79-E84C-F647-A661-73402F3C3CA1}"/>
          </ac:spMkLst>
        </pc:spChg>
        <pc:spChg chg="add mod">
          <ac:chgData name="Daniel Christopher Vander-Hyde" userId="30b697ec-9917-4657-b696-359586f73534" providerId="ADAL" clId="{8C9DD245-D1D2-B940-9C5F-212344166111}" dt="2020-05-06T19:31:41.115" v="16500" actId="20577"/>
          <ac:spMkLst>
            <pc:docMk/>
            <pc:sldMk cId="2087341007" sldId="281"/>
            <ac:spMk id="16" creationId="{A57C29D3-BD95-CF45-AFCE-E763C9454AD3}"/>
          </ac:spMkLst>
        </pc:spChg>
        <pc:picChg chg="add del mod">
          <ac:chgData name="Daniel Christopher Vander-Hyde" userId="30b697ec-9917-4657-b696-359586f73534" providerId="ADAL" clId="{8C9DD245-D1D2-B940-9C5F-212344166111}" dt="2020-05-05T01:12:13.577" v="12880" actId="478"/>
          <ac:picMkLst>
            <pc:docMk/>
            <pc:sldMk cId="2087341007" sldId="281"/>
            <ac:picMk id="11" creationId="{DDA6CA59-DE9B-1C4E-9D21-C954E8B13F05}"/>
          </ac:picMkLst>
        </pc:picChg>
        <pc:picChg chg="add mod">
          <ac:chgData name="Daniel Christopher Vander-Hyde" userId="30b697ec-9917-4657-b696-359586f73534" providerId="ADAL" clId="{8C9DD245-D1D2-B940-9C5F-212344166111}" dt="2020-05-05T01:13:17.128" v="12892" actId="1076"/>
          <ac:picMkLst>
            <pc:docMk/>
            <pc:sldMk cId="2087341007" sldId="281"/>
            <ac:picMk id="13" creationId="{07A6F831-9A99-6A41-AF4B-78BD9B9C4E77}"/>
          </ac:picMkLst>
        </pc:picChg>
      </pc:sldChg>
      <pc:sldChg chg="modSp add del ord">
        <pc:chgData name="Daniel Christopher Vander-Hyde" userId="30b697ec-9917-4657-b696-359586f73534" providerId="ADAL" clId="{8C9DD245-D1D2-B940-9C5F-212344166111}" dt="2020-05-05T18:40:20.706" v="15761" actId="20577"/>
        <pc:sldMkLst>
          <pc:docMk/>
          <pc:sldMk cId="75213339" sldId="282"/>
        </pc:sldMkLst>
        <pc:spChg chg="mod">
          <ac:chgData name="Daniel Christopher Vander-Hyde" userId="30b697ec-9917-4657-b696-359586f73534" providerId="ADAL" clId="{8C9DD245-D1D2-B940-9C5F-212344166111}" dt="2020-05-05T18:40:20.706" v="15761" actId="20577"/>
          <ac:spMkLst>
            <pc:docMk/>
            <pc:sldMk cId="75213339" sldId="282"/>
            <ac:spMk id="2" creationId="{BADEDF85-A246-8C45-A95E-09CE71B8F0E8}"/>
          </ac:spMkLst>
        </pc:spChg>
        <pc:spChg chg="mod">
          <ac:chgData name="Daniel Christopher Vander-Hyde" userId="30b697ec-9917-4657-b696-359586f73534" providerId="ADAL" clId="{8C9DD245-D1D2-B940-9C5F-212344166111}" dt="2020-05-05T00:08:47.979" v="11604" actId="20577"/>
          <ac:spMkLst>
            <pc:docMk/>
            <pc:sldMk cId="75213339" sldId="282"/>
            <ac:spMk id="3" creationId="{7C2EA39D-94DC-384A-97EC-585DA7D7AE72}"/>
          </ac:spMkLst>
        </pc:spChg>
      </pc:sldChg>
      <pc:sldChg chg="delSp add ord setBg">
        <pc:chgData name="Daniel Christopher Vander-Hyde" userId="30b697ec-9917-4657-b696-359586f73534" providerId="ADAL" clId="{8C9DD245-D1D2-B940-9C5F-212344166111}" dt="2020-05-06T19:14:56.934" v="16207"/>
        <pc:sldMkLst>
          <pc:docMk/>
          <pc:sldMk cId="3227913203" sldId="283"/>
        </pc:sldMkLst>
        <pc:spChg chg="del">
          <ac:chgData name="Daniel Christopher Vander-Hyde" userId="30b697ec-9917-4657-b696-359586f73534" providerId="ADAL" clId="{8C9DD245-D1D2-B940-9C5F-212344166111}" dt="2020-05-05T00:01:15.537" v="11130" actId="478"/>
          <ac:spMkLst>
            <pc:docMk/>
            <pc:sldMk cId="3227913203" sldId="283"/>
            <ac:spMk id="28" creationId="{8F4EE816-5817-6D49-B8ED-7A9F88319FFA}"/>
          </ac:spMkLst>
        </pc:spChg>
        <pc:spChg chg="del">
          <ac:chgData name="Daniel Christopher Vander-Hyde" userId="30b697ec-9917-4657-b696-359586f73534" providerId="ADAL" clId="{8C9DD245-D1D2-B940-9C5F-212344166111}" dt="2020-05-05T02:16:38.974" v="15241" actId="478"/>
          <ac:spMkLst>
            <pc:docMk/>
            <pc:sldMk cId="3227913203" sldId="283"/>
            <ac:spMk id="29" creationId="{F368700B-F9F7-7F41-868C-06EA056309AE}"/>
          </ac:spMkLst>
        </pc:spChg>
        <pc:spChg chg="del">
          <ac:chgData name="Daniel Christopher Vander-Hyde" userId="30b697ec-9917-4657-b696-359586f73534" providerId="ADAL" clId="{8C9DD245-D1D2-B940-9C5F-212344166111}" dt="2020-05-05T00:01:20.152" v="11131" actId="478"/>
          <ac:spMkLst>
            <pc:docMk/>
            <pc:sldMk cId="3227913203" sldId="283"/>
            <ac:spMk id="31" creationId="{3D785476-3CC3-D141-ABF3-15D5C8E7FDE0}"/>
          </ac:spMkLst>
        </pc:spChg>
      </pc:sldChg>
      <pc:sldChg chg="addSp delSp modSp add del">
        <pc:chgData name="Daniel Christopher Vander-Hyde" userId="30b697ec-9917-4657-b696-359586f73534" providerId="ADAL" clId="{8C9DD245-D1D2-B940-9C5F-212344166111}" dt="2020-05-06T19:54:04.994" v="17232" actId="2696"/>
        <pc:sldMkLst>
          <pc:docMk/>
          <pc:sldMk cId="71242557" sldId="284"/>
        </pc:sldMkLst>
        <pc:spChg chg="del mod">
          <ac:chgData name="Daniel Christopher Vander-Hyde" userId="30b697ec-9917-4657-b696-359586f73534" providerId="ADAL" clId="{8C9DD245-D1D2-B940-9C5F-212344166111}" dt="2020-05-05T00:09:23.619" v="11605" actId="478"/>
          <ac:spMkLst>
            <pc:docMk/>
            <pc:sldMk cId="71242557" sldId="284"/>
            <ac:spMk id="2" creationId="{310D08C0-98E0-0A4F-8251-6912210B6CC4}"/>
          </ac:spMkLst>
        </pc:spChg>
        <pc:spChg chg="mod">
          <ac:chgData name="Daniel Christopher Vander-Hyde" userId="30b697ec-9917-4657-b696-359586f73534" providerId="ADAL" clId="{8C9DD245-D1D2-B940-9C5F-212344166111}" dt="2020-05-05T18:42:35.465" v="15776" actId="20577"/>
          <ac:spMkLst>
            <pc:docMk/>
            <pc:sldMk cId="71242557" sldId="284"/>
            <ac:spMk id="3" creationId="{10EA1821-A08E-FE48-83E6-9CDD321EBF63}"/>
          </ac:spMkLst>
        </pc:spChg>
        <pc:spChg chg="add mod">
          <ac:chgData name="Daniel Christopher Vander-Hyde" userId="30b697ec-9917-4657-b696-359586f73534" providerId="ADAL" clId="{8C9DD245-D1D2-B940-9C5F-212344166111}" dt="2020-05-05T02:19:14.009" v="15359" actId="20577"/>
          <ac:spMkLst>
            <pc:docMk/>
            <pc:sldMk cId="71242557" sldId="284"/>
            <ac:spMk id="5" creationId="{7ADABA94-9DEA-9243-83BC-56032A5241DE}"/>
          </ac:spMkLst>
        </pc:spChg>
      </pc:sldChg>
      <pc:sldChg chg="addSp delSp modSp add ord modNotesTx">
        <pc:chgData name="Daniel Christopher Vander-Hyde" userId="30b697ec-9917-4657-b696-359586f73534" providerId="ADAL" clId="{8C9DD245-D1D2-B940-9C5F-212344166111}" dt="2020-05-07T16:53:44.399" v="17345" actId="20577"/>
        <pc:sldMkLst>
          <pc:docMk/>
          <pc:sldMk cId="2394692288" sldId="285"/>
        </pc:sldMkLst>
        <pc:spChg chg="mod">
          <ac:chgData name="Daniel Christopher Vander-Hyde" userId="30b697ec-9917-4657-b696-359586f73534" providerId="ADAL" clId="{8C9DD245-D1D2-B940-9C5F-212344166111}" dt="2020-05-05T01:35:04.772" v="13403"/>
          <ac:spMkLst>
            <pc:docMk/>
            <pc:sldMk cId="2394692288" sldId="285"/>
            <ac:spMk id="2" creationId="{853B10BD-FFF7-DE40-B1B3-97B6FB589A18}"/>
          </ac:spMkLst>
        </pc:spChg>
        <pc:spChg chg="del mod">
          <ac:chgData name="Daniel Christopher Vander-Hyde" userId="30b697ec-9917-4657-b696-359586f73534" providerId="ADAL" clId="{8C9DD245-D1D2-B940-9C5F-212344166111}" dt="2020-05-05T01:27:00.561" v="13076" actId="478"/>
          <ac:spMkLst>
            <pc:docMk/>
            <pc:sldMk cId="2394692288" sldId="285"/>
            <ac:spMk id="3" creationId="{666DFACD-DF19-9A46-8352-768BEB47F8C4}"/>
          </ac:spMkLst>
        </pc:spChg>
        <pc:spChg chg="add mod">
          <ac:chgData name="Daniel Christopher Vander-Hyde" userId="30b697ec-9917-4657-b696-359586f73534" providerId="ADAL" clId="{8C9DD245-D1D2-B940-9C5F-212344166111}" dt="2020-05-07T16:53:44.399" v="17345" actId="20577"/>
          <ac:spMkLst>
            <pc:docMk/>
            <pc:sldMk cId="2394692288" sldId="285"/>
            <ac:spMk id="4" creationId="{44ED7275-7263-9F40-882B-A562875CC880}"/>
          </ac:spMkLst>
        </pc:spChg>
        <pc:spChg chg="add del mod">
          <ac:chgData name="Daniel Christopher Vander-Hyde" userId="30b697ec-9917-4657-b696-359586f73534" providerId="ADAL" clId="{8C9DD245-D1D2-B940-9C5F-212344166111}" dt="2020-05-05T01:34:52.999" v="13402" actId="478"/>
          <ac:spMkLst>
            <pc:docMk/>
            <pc:sldMk cId="2394692288" sldId="285"/>
            <ac:spMk id="5" creationId="{590766AC-9E67-FC41-9DBB-218A327AF49A}"/>
          </ac:spMkLst>
        </pc:spChg>
      </pc:sldChg>
      <pc:sldChg chg="addSp delSp modSp add modNotesTx">
        <pc:chgData name="Daniel Christopher Vander-Hyde" userId="30b697ec-9917-4657-b696-359586f73534" providerId="ADAL" clId="{8C9DD245-D1D2-B940-9C5F-212344166111}" dt="2020-05-07T16:56:57.647" v="17795" actId="313"/>
        <pc:sldMkLst>
          <pc:docMk/>
          <pc:sldMk cId="3185952807" sldId="286"/>
        </pc:sldMkLst>
        <pc:spChg chg="add del mod">
          <ac:chgData name="Daniel Christopher Vander-Hyde" userId="30b697ec-9917-4657-b696-359586f73534" providerId="ADAL" clId="{8C9DD245-D1D2-B940-9C5F-212344166111}" dt="2020-05-05T02:15:01.937" v="15162" actId="478"/>
          <ac:spMkLst>
            <pc:docMk/>
            <pc:sldMk cId="3185952807" sldId="286"/>
            <ac:spMk id="2" creationId="{179EB3DB-9B7D-024E-9186-D23D22150A55}"/>
          </ac:spMkLst>
        </pc:spChg>
        <pc:spChg chg="add mod">
          <ac:chgData name="Daniel Christopher Vander-Hyde" userId="30b697ec-9917-4657-b696-359586f73534" providerId="ADAL" clId="{8C9DD245-D1D2-B940-9C5F-212344166111}" dt="2020-05-06T19:31:51.411" v="16504" actId="20577"/>
          <ac:spMkLst>
            <pc:docMk/>
            <pc:sldMk cId="3185952807" sldId="286"/>
            <ac:spMk id="4" creationId="{7BD9F97E-03F5-AC4D-BC74-9237C9284B71}"/>
          </ac:spMkLst>
        </pc:spChg>
      </pc:sldChg>
      <pc:sldChg chg="addSp delSp modSp add del">
        <pc:chgData name="Daniel Christopher Vander-Hyde" userId="30b697ec-9917-4657-b696-359586f73534" providerId="ADAL" clId="{8C9DD245-D1D2-B940-9C5F-212344166111}" dt="2020-05-05T01:52:45.875" v="14349" actId="2696"/>
        <pc:sldMkLst>
          <pc:docMk/>
          <pc:sldMk cId="1401732669" sldId="287"/>
        </pc:sldMkLst>
        <pc:spChg chg="del mod">
          <ac:chgData name="Daniel Christopher Vander-Hyde" userId="30b697ec-9917-4657-b696-359586f73534" providerId="ADAL" clId="{8C9DD245-D1D2-B940-9C5F-212344166111}" dt="2020-05-05T01:52:31.046" v="14345"/>
          <ac:spMkLst>
            <pc:docMk/>
            <pc:sldMk cId="1401732669" sldId="287"/>
            <ac:spMk id="2" creationId="{7CC51D45-58D2-AB42-8BE1-B009A36AC847}"/>
          </ac:spMkLst>
        </pc:spChg>
        <pc:spChg chg="del">
          <ac:chgData name="Daniel Christopher Vander-Hyde" userId="30b697ec-9917-4657-b696-359586f73534" providerId="ADAL" clId="{8C9DD245-D1D2-B940-9C5F-212344166111}" dt="2020-05-05T01:52:35.327" v="14347" actId="478"/>
          <ac:spMkLst>
            <pc:docMk/>
            <pc:sldMk cId="1401732669" sldId="287"/>
            <ac:spMk id="3" creationId="{BF08A756-9470-9A44-999D-F38E04954182}"/>
          </ac:spMkLst>
        </pc:spChg>
        <pc:spChg chg="add mod">
          <ac:chgData name="Daniel Christopher Vander-Hyde" userId="30b697ec-9917-4657-b696-359586f73534" providerId="ADAL" clId="{8C9DD245-D1D2-B940-9C5F-212344166111}" dt="2020-05-05T01:52:33.560" v="14346" actId="1076"/>
          <ac:spMkLst>
            <pc:docMk/>
            <pc:sldMk cId="1401732669" sldId="287"/>
            <ac:spMk id="4" creationId="{B41EB551-5900-B84E-8D71-3E5EA928EAF6}"/>
          </ac:spMkLst>
        </pc:spChg>
      </pc:sldChg>
      <pc:sldChg chg="addSp delSp modSp add ord">
        <pc:chgData name="Daniel Christopher Vander-Hyde" userId="30b697ec-9917-4657-b696-359586f73534" providerId="ADAL" clId="{8C9DD245-D1D2-B940-9C5F-212344166111}" dt="2020-05-07T16:54:02.392" v="17348"/>
        <pc:sldMkLst>
          <pc:docMk/>
          <pc:sldMk cId="1310300338" sldId="288"/>
        </pc:sldMkLst>
        <pc:spChg chg="del mod">
          <ac:chgData name="Daniel Christopher Vander-Hyde" userId="30b697ec-9917-4657-b696-359586f73534" providerId="ADAL" clId="{8C9DD245-D1D2-B940-9C5F-212344166111}" dt="2020-05-05T01:48:02.298" v="14335" actId="478"/>
          <ac:spMkLst>
            <pc:docMk/>
            <pc:sldMk cId="1310300338" sldId="288"/>
            <ac:spMk id="2" creationId="{58ABC460-68CF-4240-8E18-9B31D5B94B81}"/>
          </ac:spMkLst>
        </pc:spChg>
        <pc:spChg chg="del">
          <ac:chgData name="Daniel Christopher Vander-Hyde" userId="30b697ec-9917-4657-b696-359586f73534" providerId="ADAL" clId="{8C9DD245-D1D2-B940-9C5F-212344166111}" dt="2020-05-05T01:47:14.158" v="14329" actId="478"/>
          <ac:spMkLst>
            <pc:docMk/>
            <pc:sldMk cId="1310300338" sldId="288"/>
            <ac:spMk id="3" creationId="{EA5E7461-F91E-494F-9CA0-96BC510850D7}"/>
          </ac:spMkLst>
        </pc:spChg>
        <pc:spChg chg="add del mod">
          <ac:chgData name="Daniel Christopher Vander-Hyde" userId="30b697ec-9917-4657-b696-359586f73534" providerId="ADAL" clId="{8C9DD245-D1D2-B940-9C5F-212344166111}" dt="2020-05-05T01:48:09.347" v="14336" actId="478"/>
          <ac:spMkLst>
            <pc:docMk/>
            <pc:sldMk cId="1310300338" sldId="288"/>
            <ac:spMk id="6" creationId="{8BC0C43B-9FF7-9747-892A-BC128E0F9895}"/>
          </ac:spMkLst>
        </pc:spChg>
        <pc:picChg chg="add mod">
          <ac:chgData name="Daniel Christopher Vander-Hyde" userId="30b697ec-9917-4657-b696-359586f73534" providerId="ADAL" clId="{8C9DD245-D1D2-B940-9C5F-212344166111}" dt="2020-05-05T01:47:58.764" v="14334" actId="1076"/>
          <ac:picMkLst>
            <pc:docMk/>
            <pc:sldMk cId="1310300338" sldId="288"/>
            <ac:picMk id="4" creationId="{16881F64-0B16-1C42-805B-90CC8EEB6F88}"/>
          </ac:picMkLst>
        </pc:picChg>
      </pc:sldChg>
      <pc:sldChg chg="addSp delSp modSp add ord">
        <pc:chgData name="Daniel Christopher Vander-Hyde" userId="30b697ec-9917-4657-b696-359586f73534" providerId="ADAL" clId="{8C9DD245-D1D2-B940-9C5F-212344166111}" dt="2020-05-07T16:53:58.519" v="17347"/>
        <pc:sldMkLst>
          <pc:docMk/>
          <pc:sldMk cId="3507581257" sldId="289"/>
        </pc:sldMkLst>
        <pc:spChg chg="del">
          <ac:chgData name="Daniel Christopher Vander-Hyde" userId="30b697ec-9917-4657-b696-359586f73534" providerId="ADAL" clId="{8C9DD245-D1D2-B940-9C5F-212344166111}" dt="2020-05-05T01:51:30.156" v="14339" actId="478"/>
          <ac:spMkLst>
            <pc:docMk/>
            <pc:sldMk cId="3507581257" sldId="289"/>
            <ac:spMk id="2" creationId="{9ACEC0CA-097B-5D4C-8103-364FA909729F}"/>
          </ac:spMkLst>
        </pc:spChg>
        <pc:spChg chg="del">
          <ac:chgData name="Daniel Christopher Vander-Hyde" userId="30b697ec-9917-4657-b696-359586f73534" providerId="ADAL" clId="{8C9DD245-D1D2-B940-9C5F-212344166111}" dt="2020-05-05T01:51:27.361" v="14338"/>
          <ac:spMkLst>
            <pc:docMk/>
            <pc:sldMk cId="3507581257" sldId="289"/>
            <ac:spMk id="3" creationId="{C5EF6129-71E2-A946-BE4A-2F6A2D095B86}"/>
          </ac:spMkLst>
        </pc:spChg>
        <pc:picChg chg="add mod">
          <ac:chgData name="Daniel Christopher Vander-Hyde" userId="30b697ec-9917-4657-b696-359586f73534" providerId="ADAL" clId="{8C9DD245-D1D2-B940-9C5F-212344166111}" dt="2020-05-05T01:51:38.533" v="14343" actId="1076"/>
          <ac:picMkLst>
            <pc:docMk/>
            <pc:sldMk cId="3507581257" sldId="289"/>
            <ac:picMk id="4" creationId="{6D688644-9031-8340-B204-CE8BB97630D4}"/>
          </ac:picMkLst>
        </pc:picChg>
      </pc:sldChg>
      <pc:sldChg chg="add del">
        <pc:chgData name="Daniel Christopher Vander-Hyde" userId="30b697ec-9917-4657-b696-359586f73534" providerId="ADAL" clId="{8C9DD245-D1D2-B940-9C5F-212344166111}" dt="2020-05-05T02:14:00.170" v="15156" actId="2696"/>
        <pc:sldMkLst>
          <pc:docMk/>
          <pc:sldMk cId="2741246775" sldId="290"/>
        </pc:sldMkLst>
      </pc:sldChg>
      <pc:sldChg chg="addSp delSp modSp add del mod setBg">
        <pc:chgData name="Daniel Christopher Vander-Hyde" userId="30b697ec-9917-4657-b696-359586f73534" providerId="ADAL" clId="{8C9DD245-D1D2-B940-9C5F-212344166111}" dt="2020-05-06T13:15:21.620" v="15930" actId="2696"/>
        <pc:sldMkLst>
          <pc:docMk/>
          <pc:sldMk cId="2805322177" sldId="291"/>
        </pc:sldMkLst>
        <pc:spChg chg="del">
          <ac:chgData name="Daniel Christopher Vander-Hyde" userId="30b697ec-9917-4657-b696-359586f73534" providerId="ADAL" clId="{8C9DD245-D1D2-B940-9C5F-212344166111}" dt="2020-05-05T01:59:10.777" v="14354" actId="478"/>
          <ac:spMkLst>
            <pc:docMk/>
            <pc:sldMk cId="2805322177" sldId="291"/>
            <ac:spMk id="2" creationId="{853B10BD-FFF7-DE40-B1B3-97B6FB589A18}"/>
          </ac:spMkLst>
        </pc:spChg>
        <pc:spChg chg="del">
          <ac:chgData name="Daniel Christopher Vander-Hyde" userId="30b697ec-9917-4657-b696-359586f73534" providerId="ADAL" clId="{8C9DD245-D1D2-B940-9C5F-212344166111}" dt="2020-05-05T01:52:53.797" v="14350" actId="478"/>
          <ac:spMkLst>
            <pc:docMk/>
            <pc:sldMk cId="2805322177" sldId="291"/>
            <ac:spMk id="4" creationId="{44ED7275-7263-9F40-882B-A562875CC880}"/>
          </ac:spMkLst>
        </pc:spChg>
        <pc:spChg chg="add del mod">
          <ac:chgData name="Daniel Christopher Vander-Hyde" userId="30b697ec-9917-4657-b696-359586f73534" providerId="ADAL" clId="{8C9DD245-D1D2-B940-9C5F-212344166111}" dt="2020-05-05T01:59:13.315" v="14355" actId="478"/>
          <ac:spMkLst>
            <pc:docMk/>
            <pc:sldMk cId="2805322177" sldId="291"/>
            <ac:spMk id="6" creationId="{868FD8C5-1AFB-A441-968A-DB423869BE5E}"/>
          </ac:spMkLst>
        </pc:spChg>
        <pc:spChg chg="add del mod">
          <ac:chgData name="Daniel Christopher Vander-Hyde" userId="30b697ec-9917-4657-b696-359586f73534" providerId="ADAL" clId="{8C9DD245-D1D2-B940-9C5F-212344166111}" dt="2020-05-06T13:15:10.284" v="15928" actId="767"/>
          <ac:spMkLst>
            <pc:docMk/>
            <pc:sldMk cId="2805322177" sldId="291"/>
            <ac:spMk id="9" creationId="{73AB6D5E-5A9A-E94D-850E-D772B8356EF8}"/>
          </ac:spMkLst>
        </pc:spChg>
        <pc:spChg chg="add">
          <ac:chgData name="Daniel Christopher Vander-Hyde" userId="30b697ec-9917-4657-b696-359586f73534" providerId="ADAL" clId="{8C9DD245-D1D2-B940-9C5F-212344166111}" dt="2020-05-06T13:14:22.766" v="15922" actId="26606"/>
          <ac:spMkLst>
            <pc:docMk/>
            <pc:sldMk cId="2805322177" sldId="291"/>
            <ac:spMk id="13" creationId="{32BC26D8-82FB-445E-AA49-62A77D7C1EE0}"/>
          </ac:spMkLst>
        </pc:spChg>
        <pc:spChg chg="add">
          <ac:chgData name="Daniel Christopher Vander-Hyde" userId="30b697ec-9917-4657-b696-359586f73534" providerId="ADAL" clId="{8C9DD245-D1D2-B940-9C5F-212344166111}" dt="2020-05-06T13:14:22.766" v="15922" actId="26606"/>
          <ac:spMkLst>
            <pc:docMk/>
            <pc:sldMk cId="2805322177" sldId="291"/>
            <ac:spMk id="15" creationId="{CB44330D-EA18-4254-AA95-EB49948539B8}"/>
          </ac:spMkLst>
        </pc:spChg>
        <pc:picChg chg="add del mod">
          <ac:chgData name="Daniel Christopher Vander-Hyde" userId="30b697ec-9917-4657-b696-359586f73534" providerId="ADAL" clId="{8C9DD245-D1D2-B940-9C5F-212344166111}" dt="2020-05-05T02:00:16.710" v="14363" actId="478"/>
          <ac:picMkLst>
            <pc:docMk/>
            <pc:sldMk cId="2805322177" sldId="291"/>
            <ac:picMk id="3" creationId="{3569E5C6-D06C-A648-BA18-CC1625DB7CCC}"/>
          </ac:picMkLst>
        </pc:picChg>
        <pc:picChg chg="add del mod">
          <ac:chgData name="Daniel Christopher Vander-Hyde" userId="30b697ec-9917-4657-b696-359586f73534" providerId="ADAL" clId="{8C9DD245-D1D2-B940-9C5F-212344166111}" dt="2020-05-06T13:14:15.795" v="15920" actId="478"/>
          <ac:picMkLst>
            <pc:docMk/>
            <pc:sldMk cId="2805322177" sldId="291"/>
            <ac:picMk id="7" creationId="{47C92B63-99DE-8D4C-B974-DCC20A3D85A8}"/>
          </ac:picMkLst>
        </pc:picChg>
        <pc:picChg chg="add mod">
          <ac:chgData name="Daniel Christopher Vander-Hyde" userId="30b697ec-9917-4657-b696-359586f73534" providerId="ADAL" clId="{8C9DD245-D1D2-B940-9C5F-212344166111}" dt="2020-05-06T13:14:22.766" v="15922" actId="26606"/>
          <ac:picMkLst>
            <pc:docMk/>
            <pc:sldMk cId="2805322177" sldId="291"/>
            <ac:picMk id="8" creationId="{D27E20A6-73C0-FD46-81C3-303826C205C2}"/>
          </ac:picMkLst>
        </pc:picChg>
      </pc:sldChg>
      <pc:sldChg chg="modSp add del">
        <pc:chgData name="Daniel Christopher Vander-Hyde" userId="30b697ec-9917-4657-b696-359586f73534" providerId="ADAL" clId="{8C9DD245-D1D2-B940-9C5F-212344166111}" dt="2020-05-06T19:51:15.950" v="17226" actId="2696"/>
        <pc:sldMkLst>
          <pc:docMk/>
          <pc:sldMk cId="3569767923" sldId="292"/>
        </pc:sldMkLst>
        <pc:spChg chg="mod">
          <ac:chgData name="Daniel Christopher Vander-Hyde" userId="30b697ec-9917-4657-b696-359586f73534" providerId="ADAL" clId="{8C9DD245-D1D2-B940-9C5F-212344166111}" dt="2020-05-06T14:36:02.784" v="16113" actId="20577"/>
          <ac:spMkLst>
            <pc:docMk/>
            <pc:sldMk cId="3569767923" sldId="292"/>
            <ac:spMk id="2" creationId="{24F6B24B-1677-6649-8FED-B9FFA7EEFF1C}"/>
          </ac:spMkLst>
        </pc:spChg>
        <pc:spChg chg="mod">
          <ac:chgData name="Daniel Christopher Vander-Hyde" userId="30b697ec-9917-4657-b696-359586f73534" providerId="ADAL" clId="{8C9DD245-D1D2-B940-9C5F-212344166111}" dt="2020-05-06T19:51:08.489" v="17225" actId="20577"/>
          <ac:spMkLst>
            <pc:docMk/>
            <pc:sldMk cId="3569767923" sldId="292"/>
            <ac:spMk id="3" creationId="{52B334C0-60B9-BA40-93BC-D0D712488F60}"/>
          </ac:spMkLst>
        </pc:spChg>
      </pc:sldChg>
      <pc:sldChg chg="addSp delSp modSp add ord modNotesTx">
        <pc:chgData name="Daniel Christopher Vander-Hyde" userId="30b697ec-9917-4657-b696-359586f73534" providerId="ADAL" clId="{8C9DD245-D1D2-B940-9C5F-212344166111}" dt="2020-05-07T16:53:55.661" v="17346"/>
        <pc:sldMkLst>
          <pc:docMk/>
          <pc:sldMk cId="342706018" sldId="293"/>
        </pc:sldMkLst>
        <pc:spChg chg="del">
          <ac:chgData name="Daniel Christopher Vander-Hyde" userId="30b697ec-9917-4657-b696-359586f73534" providerId="ADAL" clId="{8C9DD245-D1D2-B940-9C5F-212344166111}" dt="2020-05-05T02:02:59.564" v="14424" actId="478"/>
          <ac:spMkLst>
            <pc:docMk/>
            <pc:sldMk cId="342706018" sldId="293"/>
            <ac:spMk id="2" creationId="{3005DF64-DE20-7749-B31C-8DEEE8EE78FB}"/>
          </ac:spMkLst>
        </pc:spChg>
        <pc:spChg chg="del">
          <ac:chgData name="Daniel Christopher Vander-Hyde" userId="30b697ec-9917-4657-b696-359586f73534" providerId="ADAL" clId="{8C9DD245-D1D2-B940-9C5F-212344166111}" dt="2020-05-05T02:02:02.392" v="14417"/>
          <ac:spMkLst>
            <pc:docMk/>
            <pc:sldMk cId="342706018" sldId="293"/>
            <ac:spMk id="3" creationId="{57AB1704-08A6-4E4A-950D-828E4C94427B}"/>
          </ac:spMkLst>
        </pc:spChg>
        <pc:spChg chg="add del mod">
          <ac:chgData name="Daniel Christopher Vander-Hyde" userId="30b697ec-9917-4657-b696-359586f73534" providerId="ADAL" clId="{8C9DD245-D1D2-B940-9C5F-212344166111}" dt="2020-05-05T02:02:56.163" v="14423"/>
          <ac:spMkLst>
            <pc:docMk/>
            <pc:sldMk cId="342706018" sldId="293"/>
            <ac:spMk id="6" creationId="{DACFC5D4-F109-124F-9B02-02D28C4A1678}"/>
          </ac:spMkLst>
        </pc:spChg>
        <pc:spChg chg="add del mod">
          <ac:chgData name="Daniel Christopher Vander-Hyde" userId="30b697ec-9917-4657-b696-359586f73534" providerId="ADAL" clId="{8C9DD245-D1D2-B940-9C5F-212344166111}" dt="2020-05-06T14:41:24.488" v="16202"/>
          <ac:spMkLst>
            <pc:docMk/>
            <pc:sldMk cId="342706018" sldId="293"/>
            <ac:spMk id="9" creationId="{16862399-1065-9E49-AC9B-CD8D66FB07DC}"/>
          </ac:spMkLst>
        </pc:spChg>
        <pc:spChg chg="add mod">
          <ac:chgData name="Daniel Christopher Vander-Hyde" userId="30b697ec-9917-4657-b696-359586f73534" providerId="ADAL" clId="{8C9DD245-D1D2-B940-9C5F-212344166111}" dt="2020-05-06T19:50:46.872" v="17223" actId="20577"/>
          <ac:spMkLst>
            <pc:docMk/>
            <pc:sldMk cId="342706018" sldId="293"/>
            <ac:spMk id="11" creationId="{BD94A691-73FC-5644-8298-5E83A6BD856E}"/>
          </ac:spMkLst>
        </pc:spChg>
        <pc:picChg chg="add del mod">
          <ac:chgData name="Daniel Christopher Vander-Hyde" userId="30b697ec-9917-4657-b696-359586f73534" providerId="ADAL" clId="{8C9DD245-D1D2-B940-9C5F-212344166111}" dt="2020-05-05T02:02:48.763" v="14422" actId="478"/>
          <ac:picMkLst>
            <pc:docMk/>
            <pc:sldMk cId="342706018" sldId="293"/>
            <ac:picMk id="4" creationId="{B339780B-3FE5-5949-97FD-D1A71E3CC222}"/>
          </ac:picMkLst>
        </pc:picChg>
        <pc:picChg chg="add del mod">
          <ac:chgData name="Daniel Christopher Vander-Hyde" userId="30b697ec-9917-4657-b696-359586f73534" providerId="ADAL" clId="{8C9DD245-D1D2-B940-9C5F-212344166111}" dt="2020-05-06T14:39:39.187" v="16201" actId="478"/>
          <ac:picMkLst>
            <pc:docMk/>
            <pc:sldMk cId="342706018" sldId="293"/>
            <ac:picMk id="7" creationId="{D6077D4A-909A-DD4B-8377-46DD4847828C}"/>
          </ac:picMkLst>
        </pc:picChg>
        <pc:picChg chg="add mod">
          <ac:chgData name="Daniel Christopher Vander-Hyde" userId="30b697ec-9917-4657-b696-359586f73534" providerId="ADAL" clId="{8C9DD245-D1D2-B940-9C5F-212344166111}" dt="2020-05-06T14:41:33.041" v="16205" actId="14100"/>
          <ac:picMkLst>
            <pc:docMk/>
            <pc:sldMk cId="342706018" sldId="293"/>
            <ac:picMk id="10" creationId="{EDE88548-5A85-DB4F-BAB8-2303804BEE34}"/>
          </ac:picMkLst>
        </pc:picChg>
      </pc:sldChg>
      <pc:sldChg chg="add del">
        <pc:chgData name="Daniel Christopher Vander-Hyde" userId="30b697ec-9917-4657-b696-359586f73534" providerId="ADAL" clId="{8C9DD245-D1D2-B940-9C5F-212344166111}" dt="2020-05-05T18:39:51.568" v="15669" actId="2696"/>
        <pc:sldMkLst>
          <pc:docMk/>
          <pc:sldMk cId="418056140" sldId="294"/>
        </pc:sldMkLst>
      </pc:sldChg>
      <pc:sldChg chg="add del">
        <pc:chgData name="Daniel Christopher Vander-Hyde" userId="30b697ec-9917-4657-b696-359586f73534" providerId="ADAL" clId="{8C9DD245-D1D2-B940-9C5F-212344166111}" dt="2020-05-06T13:15:11.435" v="15929"/>
        <pc:sldMkLst>
          <pc:docMk/>
          <pc:sldMk cId="2215075688" sldId="294"/>
        </pc:sldMkLst>
      </pc:sldChg>
      <pc:sldChg chg="addSp delSp modSp add ord">
        <pc:chgData name="Daniel Christopher Vander-Hyde" userId="30b697ec-9917-4657-b696-359586f73534" providerId="ADAL" clId="{8C9DD245-D1D2-B940-9C5F-212344166111}" dt="2020-05-06T19:53:15.608" v="17230"/>
        <pc:sldMkLst>
          <pc:docMk/>
          <pc:sldMk cId="2870571330" sldId="294"/>
        </pc:sldMkLst>
        <pc:spChg chg="del">
          <ac:chgData name="Daniel Christopher Vander-Hyde" userId="30b697ec-9917-4657-b696-359586f73534" providerId="ADAL" clId="{8C9DD245-D1D2-B940-9C5F-212344166111}" dt="2020-05-06T13:15:32.446" v="15933" actId="478"/>
          <ac:spMkLst>
            <pc:docMk/>
            <pc:sldMk cId="2870571330" sldId="294"/>
            <ac:spMk id="2" creationId="{875256EE-3A57-1448-B50E-22BB87150AAC}"/>
          </ac:spMkLst>
        </pc:spChg>
        <pc:spChg chg="del">
          <ac:chgData name="Daniel Christopher Vander-Hyde" userId="30b697ec-9917-4657-b696-359586f73534" providerId="ADAL" clId="{8C9DD245-D1D2-B940-9C5F-212344166111}" dt="2020-05-06T13:15:28.875" v="15932"/>
          <ac:spMkLst>
            <pc:docMk/>
            <pc:sldMk cId="2870571330" sldId="294"/>
            <ac:spMk id="3" creationId="{2CB2BB79-3FF9-A14E-962B-7B7CE9DBEB78}"/>
          </ac:spMkLst>
        </pc:spChg>
        <pc:spChg chg="add del mod">
          <ac:chgData name="Daniel Christopher Vander-Hyde" userId="30b697ec-9917-4657-b696-359586f73534" providerId="ADAL" clId="{8C9DD245-D1D2-B940-9C5F-212344166111}" dt="2020-05-06T13:16:59.438" v="15939"/>
          <ac:spMkLst>
            <pc:docMk/>
            <pc:sldMk cId="2870571330" sldId="294"/>
            <ac:spMk id="6" creationId="{F99BC651-03AF-F448-9E37-274A63E4315F}"/>
          </ac:spMkLst>
        </pc:spChg>
        <pc:picChg chg="add del mod">
          <ac:chgData name="Daniel Christopher Vander-Hyde" userId="30b697ec-9917-4657-b696-359586f73534" providerId="ADAL" clId="{8C9DD245-D1D2-B940-9C5F-212344166111}" dt="2020-05-06T13:16:50.948" v="15938" actId="478"/>
          <ac:picMkLst>
            <pc:docMk/>
            <pc:sldMk cId="2870571330" sldId="294"/>
            <ac:picMk id="4" creationId="{EA10A9A3-95AA-7B4A-A58F-5C157767EB1B}"/>
          </ac:picMkLst>
        </pc:picChg>
        <pc:picChg chg="add mod">
          <ac:chgData name="Daniel Christopher Vander-Hyde" userId="30b697ec-9917-4657-b696-359586f73534" providerId="ADAL" clId="{8C9DD245-D1D2-B940-9C5F-212344166111}" dt="2020-05-06T13:17:07.077" v="15942" actId="14100"/>
          <ac:picMkLst>
            <pc:docMk/>
            <pc:sldMk cId="2870571330" sldId="294"/>
            <ac:picMk id="7" creationId="{25371617-6470-994A-8FDA-19C85A983660}"/>
          </ac:picMkLst>
        </pc:picChg>
      </pc:sldChg>
      <pc:sldChg chg="addSp delSp modSp add del">
        <pc:chgData name="Daniel Christopher Vander-Hyde" userId="30b697ec-9917-4657-b696-359586f73534" providerId="ADAL" clId="{8C9DD245-D1D2-B940-9C5F-212344166111}" dt="2020-05-05T18:39:45.330" v="15667" actId="2696"/>
        <pc:sldMkLst>
          <pc:docMk/>
          <pc:sldMk cId="3177748526" sldId="294"/>
        </pc:sldMkLst>
        <pc:spChg chg="add mod">
          <ac:chgData name="Daniel Christopher Vander-Hyde" userId="30b697ec-9917-4657-b696-359586f73534" providerId="ADAL" clId="{8C9DD245-D1D2-B940-9C5F-212344166111}" dt="2020-05-05T18:38:55.901" v="15666" actId="478"/>
          <ac:spMkLst>
            <pc:docMk/>
            <pc:sldMk cId="3177748526" sldId="294"/>
            <ac:spMk id="4" creationId="{DFF6110E-96F5-5E4B-AC25-3571799A6B9B}"/>
          </ac:spMkLst>
        </pc:spChg>
        <pc:picChg chg="del">
          <ac:chgData name="Daniel Christopher Vander-Hyde" userId="30b697ec-9917-4657-b696-359586f73534" providerId="ADAL" clId="{8C9DD245-D1D2-B940-9C5F-212344166111}" dt="2020-05-05T18:38:55.901" v="15666" actId="478"/>
          <ac:picMkLst>
            <pc:docMk/>
            <pc:sldMk cId="3177748526" sldId="294"/>
            <ac:picMk id="5" creationId="{D7FBE9CF-82E1-D14A-ADCD-59A41267085C}"/>
          </ac:picMkLst>
        </pc:picChg>
      </pc:sldChg>
      <pc:sldChg chg="addSp delSp modSp add">
        <pc:chgData name="Daniel Christopher Vander-Hyde" userId="30b697ec-9917-4657-b696-359586f73534" providerId="ADAL" clId="{8C9DD245-D1D2-B940-9C5F-212344166111}" dt="2020-05-11T13:42:18.645" v="19171" actId="1076"/>
        <pc:sldMkLst>
          <pc:docMk/>
          <pc:sldMk cId="2300387" sldId="295"/>
        </pc:sldMkLst>
        <pc:spChg chg="mod">
          <ac:chgData name="Daniel Christopher Vander-Hyde" userId="30b697ec-9917-4657-b696-359586f73534" providerId="ADAL" clId="{8C9DD245-D1D2-B940-9C5F-212344166111}" dt="2020-05-11T13:17:30.608" v="18440"/>
          <ac:spMkLst>
            <pc:docMk/>
            <pc:sldMk cId="2300387" sldId="295"/>
            <ac:spMk id="2" creationId="{77E835E0-1D67-5B43-A5C2-4F98665E9734}"/>
          </ac:spMkLst>
        </pc:spChg>
        <pc:spChg chg="mod">
          <ac:chgData name="Daniel Christopher Vander-Hyde" userId="30b697ec-9917-4657-b696-359586f73534" providerId="ADAL" clId="{8C9DD245-D1D2-B940-9C5F-212344166111}" dt="2020-05-11T13:36:45.426" v="19084" actId="20577"/>
          <ac:spMkLst>
            <pc:docMk/>
            <pc:sldMk cId="2300387" sldId="295"/>
            <ac:spMk id="3" creationId="{A4B41451-5019-9B4D-98C4-D91B4A8588CC}"/>
          </ac:spMkLst>
        </pc:spChg>
        <pc:spChg chg="add mod">
          <ac:chgData name="Daniel Christopher Vander-Hyde" userId="30b697ec-9917-4657-b696-359586f73534" providerId="ADAL" clId="{8C9DD245-D1D2-B940-9C5F-212344166111}" dt="2020-05-11T13:42:18.645" v="19171" actId="1076"/>
          <ac:spMkLst>
            <pc:docMk/>
            <pc:sldMk cId="2300387" sldId="295"/>
            <ac:spMk id="4" creationId="{4BFA93BB-A56D-E946-ADA7-34E261D5CD1E}"/>
          </ac:spMkLst>
        </pc:spChg>
        <pc:picChg chg="add del mod">
          <ac:chgData name="Daniel Christopher Vander-Hyde" userId="30b697ec-9917-4657-b696-359586f73534" providerId="ADAL" clId="{8C9DD245-D1D2-B940-9C5F-212344166111}" dt="2020-05-11T13:18:35.911" v="18450" actId="478"/>
          <ac:picMkLst>
            <pc:docMk/>
            <pc:sldMk cId="2300387" sldId="295"/>
            <ac:picMk id="1025" creationId="{7C350FD8-4531-EB4A-BD8A-6ED01283BFA3}"/>
          </ac:picMkLst>
        </pc:picChg>
        <pc:picChg chg="add mod">
          <ac:chgData name="Daniel Christopher Vander-Hyde" userId="30b697ec-9917-4657-b696-359586f73534" providerId="ADAL" clId="{8C9DD245-D1D2-B940-9C5F-212344166111}" dt="2020-05-11T13:23:01.929" v="18460" actId="1076"/>
          <ac:picMkLst>
            <pc:docMk/>
            <pc:sldMk cId="2300387" sldId="295"/>
            <ac:picMk id="1026" creationId="{F790263C-97F9-6049-8DF4-2763CEB2D0AE}"/>
          </ac:picMkLst>
        </pc:picChg>
        <pc:picChg chg="add mod">
          <ac:chgData name="Daniel Christopher Vander-Hyde" userId="30b697ec-9917-4657-b696-359586f73534" providerId="ADAL" clId="{8C9DD245-D1D2-B940-9C5F-212344166111}" dt="2020-05-11T13:18:58.482" v="18457" actId="1076"/>
          <ac:picMkLst>
            <pc:docMk/>
            <pc:sldMk cId="2300387" sldId="295"/>
            <ac:picMk id="1027" creationId="{01E61E80-F340-4A4E-AC9C-F8D6FC2DF85D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4T14:31:12.0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 15 8011,'-10'-2'-155,"0"-3"0,1 4 1,-6-6-1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3E985-730B-D94A-B4FF-A52FAFEA575D}" type="datetimeFigureOut">
              <a:rPr lang="en-US" smtClean="0"/>
              <a:t>5/12/20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E5304-D91C-0946-BBD9-F21637B3A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45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pi / half fringe (or 2pi of phase shift in reflection per half wavelength)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0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wording here so it </a:t>
            </a:r>
            <a:r>
              <a:rPr lang="en-US" dirty="0" err="1"/>
              <a:t>isjust</a:t>
            </a:r>
            <a:r>
              <a:rPr lang="en-US" dirty="0"/>
              <a:t> outside and inside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19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wording here so it is just outside and inside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89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 polarization orientation, am looking to add a rotation feature in mount to sample different optic orientations.</a:t>
            </a:r>
          </a:p>
          <a:p>
            <a:endParaRPr lang="en-US" dirty="0"/>
          </a:p>
          <a:p>
            <a:r>
              <a:rPr lang="en-US" dirty="0"/>
              <a:t>Did not explicitly measure A2 but the calibration factor shows very deviation beyond unity across all measured frequencies hence we assume a DC value of A2 based on the laser spec sheets will suffice until A2 is explicitly measured with a cavity sweep</a:t>
            </a:r>
          </a:p>
          <a:p>
            <a:endParaRPr lang="en-US" dirty="0"/>
          </a:p>
          <a:p>
            <a:r>
              <a:rPr lang="en-US" dirty="0"/>
              <a:t>Input mirror T = 578.5 ppm</a:t>
            </a:r>
          </a:p>
          <a:p>
            <a:r>
              <a:rPr lang="en-US" dirty="0"/>
              <a:t>Amorphous coating end mirror T = 593.2 ppm</a:t>
            </a:r>
          </a:p>
          <a:p>
            <a:r>
              <a:rPr lang="en-US" dirty="0" err="1"/>
              <a:t>AlGaAs</a:t>
            </a:r>
            <a:r>
              <a:rPr lang="en-US" dirty="0"/>
              <a:t> mirror T = 39.9 ppm</a:t>
            </a:r>
          </a:p>
          <a:p>
            <a:endParaRPr lang="en-US" dirty="0"/>
          </a:p>
          <a:p>
            <a:r>
              <a:rPr lang="en-US" dirty="0"/>
              <a:t>Difference in Finesse between the two cavities:</a:t>
            </a:r>
          </a:p>
          <a:p>
            <a:r>
              <a:rPr lang="en-US" dirty="0"/>
              <a:t>Amorphous coating end mirror </a:t>
            </a:r>
            <a:r>
              <a:rPr lang="en-US" dirty="0" err="1"/>
              <a:t>cav</a:t>
            </a:r>
            <a:r>
              <a:rPr lang="en-US" dirty="0"/>
              <a:t> :  5.37e3</a:t>
            </a:r>
          </a:p>
          <a:p>
            <a:r>
              <a:rPr lang="en-US" dirty="0" err="1"/>
              <a:t>AlGaAs</a:t>
            </a:r>
            <a:r>
              <a:rPr lang="en-US" dirty="0"/>
              <a:t> mirror </a:t>
            </a:r>
            <a:r>
              <a:rPr lang="en-US" dirty="0" err="1"/>
              <a:t>cav</a:t>
            </a:r>
            <a:r>
              <a:rPr lang="en-US" dirty="0"/>
              <a:t> : 10.2e3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17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300 when signal disappears in noise</a:t>
            </a:r>
          </a:p>
          <a:p>
            <a:r>
              <a:rPr lang="en-US" dirty="0"/>
              <a:t>Suspected laser </a:t>
            </a:r>
            <a:r>
              <a:rPr lang="en-US" dirty="0" err="1"/>
              <a:t>pzt</a:t>
            </a:r>
            <a:r>
              <a:rPr lang="en-US" dirty="0"/>
              <a:t> resonances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43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84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RC low pass 100 Hz due to HVA amplifier resistance </a:t>
            </a:r>
          </a:p>
          <a:p>
            <a:r>
              <a:rPr lang="en-US" dirty="0"/>
              <a:t>@ 5kHz there is a switch off to the passive components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(SUGWG </a:t>
            </a:r>
            <a:r>
              <a:rPr lang="en-US" sz="1200" dirty="0" err="1">
                <a:solidFill>
                  <a:srgbClr val="FF0000"/>
                </a:solidFill>
              </a:rPr>
              <a:t>elog</a:t>
            </a:r>
            <a:r>
              <a:rPr lang="en-US" sz="1200" dirty="0">
                <a:solidFill>
                  <a:srgbClr val="FF0000"/>
                </a:solidFill>
              </a:rPr>
              <a:t> 412) </a:t>
            </a:r>
            <a:r>
              <a:rPr lang="en-US" dirty="0"/>
              <a:t>https://</a:t>
            </a:r>
            <a:r>
              <a:rPr lang="en-US" dirty="0" err="1"/>
              <a:t>sugwg-alog.phy.syr.edu</a:t>
            </a:r>
            <a:r>
              <a:rPr lang="en-US" dirty="0"/>
              <a:t>/</a:t>
            </a:r>
            <a:r>
              <a:rPr lang="en-US" dirty="0" err="1"/>
              <a:t>aLOG</a:t>
            </a:r>
            <a:r>
              <a:rPr lang="en-US" dirty="0"/>
              <a:t>/</a:t>
            </a:r>
            <a:r>
              <a:rPr lang="en-US" dirty="0" err="1"/>
              <a:t>index.php?callRep</a:t>
            </a:r>
            <a:r>
              <a:rPr lang="en-US" dirty="0"/>
              <a:t>=412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17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6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0636-0995-E845-B2EA-549393917A07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53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0636-0995-E845-B2EA-549393917A07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59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0636-0995-E845-B2EA-549393917A07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8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0636-0995-E845-B2EA-549393917A07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7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0636-0995-E845-B2EA-549393917A07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0636-0995-E845-B2EA-549393917A07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37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0636-0995-E845-B2EA-549393917A07}" type="datetimeFigureOut">
              <a:rPr lang="en-US" smtClean="0"/>
              <a:t>5/12/20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7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0636-0995-E845-B2EA-549393917A07}" type="datetimeFigureOut">
              <a:rPr lang="en-US" smtClean="0"/>
              <a:t>5/12/20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2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0636-0995-E845-B2EA-549393917A07}" type="datetimeFigureOut">
              <a:rPr lang="en-US" smtClean="0"/>
              <a:t>5/12/20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32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0636-0995-E845-B2EA-549393917A07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0636-0995-E845-B2EA-549393917A07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60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C0636-0995-E845-B2EA-549393917A07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CAF58-94D9-B241-A050-2C88B61F3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42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2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58E035-6736-9A4F-84AD-BC0E9D0B1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169" y="50442"/>
            <a:ext cx="4049938" cy="15978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CD14F-A970-D640-B694-07E3AFCCB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80" y="1648326"/>
            <a:ext cx="10537658" cy="2387600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Measuring </a:t>
            </a:r>
            <a:r>
              <a:rPr lang="en-US" dirty="0" err="1"/>
              <a:t>AlGaAs</a:t>
            </a:r>
            <a:r>
              <a:rPr lang="en-US" dirty="0"/>
              <a:t> Electro-optic / Piezoelectric effects (initial results)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1C025F-0EEF-0442-9977-85D950AA80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5619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Danny Vander-Hyde , Stefan Ballmer, and Steve Penn</a:t>
            </a:r>
          </a:p>
          <a:p>
            <a:r>
              <a:rPr lang="en-US" sz="4000" dirty="0"/>
              <a:t>May 12,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2821E-BAC4-164D-B16F-44425886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229853" cy="160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3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E7F6CE-3D1C-C24F-BB29-9D4943BBA10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𝜕𝜙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estimate for HR </a:t>
                </a:r>
                <a:r>
                  <a:rPr lang="en-US" dirty="0" err="1"/>
                  <a:t>AlGaAs</a:t>
                </a:r>
                <a:r>
                  <a:rPr lang="en-US" dirty="0"/>
                  <a:t> coating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E7F6CE-3D1C-C24F-BB29-9D4943BBA1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D06010-6A7C-4046-A459-40CECB98C63A}"/>
                  </a:ext>
                </a:extLst>
              </p:cNvPr>
              <p:cNvSpPr txBox="1"/>
              <p:nvPr/>
            </p:nvSpPr>
            <p:spPr>
              <a:xfrm>
                <a:off x="2651146" y="1782010"/>
                <a:ext cx="8042523" cy="1320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𝜕𝜙</m:t>
                            </m:r>
                          </m:num>
                          <m:den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5400" dirty="0"/>
                  <a:t> = 4.5*10</a:t>
                </a:r>
                <a:r>
                  <a:rPr lang="en-US" sz="5400" baseline="30000" dirty="0"/>
                  <a:t>-10</a:t>
                </a:r>
                <a:r>
                  <a:rPr lang="en-US" sz="5400" dirty="0"/>
                  <a:t> [rad]/[V/m]</a:t>
                </a:r>
                <a:endParaRPr lang="en-US" sz="5400" baseline="30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D06010-6A7C-4046-A459-40CECB98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146" y="1782010"/>
                <a:ext cx="8042523" cy="1320490"/>
              </a:xfrm>
              <a:prstGeom prst="rect">
                <a:avLst/>
              </a:prstGeom>
              <a:blipFill>
                <a:blip r:embed="rId4"/>
                <a:stretch>
                  <a:fillRect t="-952" r="-2208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558114-BF97-654E-BD20-3BD8427C8B59}"/>
                  </a:ext>
                </a:extLst>
              </p:cNvPr>
              <p:cNvSpPr txBox="1"/>
              <p:nvPr/>
            </p:nvSpPr>
            <p:spPr>
              <a:xfrm>
                <a:off x="-16042" y="3875611"/>
                <a:ext cx="12374285" cy="139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1064∗</m:t>
                        </m:r>
                        <m:sSup>
                          <m:sSup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−9</m:t>
                            </m:r>
                          </m:sup>
                        </m:sSup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|"/>
                        <m:endChr m:val="|"/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𝜕𝜙</m:t>
                            </m:r>
                          </m:num>
                          <m:den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5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5400" dirty="0"/>
                  <a:t>= 3.8*10</a:t>
                </a:r>
                <a:r>
                  <a:rPr lang="en-US" sz="5400" baseline="30000" dirty="0"/>
                  <a:t>-17</a:t>
                </a:r>
                <a:r>
                  <a:rPr lang="en-US" sz="5400" dirty="0"/>
                  <a:t> [m/V/m]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558114-BF97-654E-BD20-3BD8427C8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42" y="3875611"/>
                <a:ext cx="12374285" cy="1395190"/>
              </a:xfrm>
              <a:prstGeom prst="rect">
                <a:avLst/>
              </a:prstGeom>
              <a:blipFill>
                <a:blip r:embed="rId5"/>
                <a:stretch>
                  <a:fillRect r="-2361" b="-9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27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216E-6F2F-ED45-B780-4174B964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4800"/>
            <a:ext cx="11999495" cy="1325563"/>
          </a:xfrm>
        </p:spPr>
        <p:txBody>
          <a:bodyPr/>
          <a:lstStyle/>
          <a:p>
            <a:r>
              <a:rPr lang="en-US" dirty="0"/>
              <a:t>Numerical Poisson calculator results (potential map)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E4FA0D-0920-B94C-880A-BF33010F5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641" y="272715"/>
            <a:ext cx="8210717" cy="73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6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162AF-A201-4F49-992C-A7F9EFB1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34938"/>
            <a:ext cx="1267325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Numerical Poisson calculator results (</a:t>
            </a:r>
            <a:r>
              <a:rPr lang="en-US" sz="4000" dirty="0" err="1"/>
              <a:t>Ez</a:t>
            </a:r>
            <a:r>
              <a:rPr lang="en-US" sz="4000" dirty="0"/>
              <a:t> outside)</a:t>
            </a:r>
          </a:p>
        </p:txBody>
      </p:sp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83D75530-F684-A94C-8B3F-A2380A734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5941" y="558578"/>
            <a:ext cx="7617481" cy="6858000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14B42808-55F6-804E-A980-378902FA0DCB}"/>
              </a:ext>
            </a:extLst>
          </p:cNvPr>
          <p:cNvSpPr/>
          <p:nvPr/>
        </p:nvSpPr>
        <p:spPr>
          <a:xfrm>
            <a:off x="947241" y="4729162"/>
            <a:ext cx="957263" cy="61436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E9437C-7E32-DA4A-95B1-92092FEDFA8D}"/>
                  </a:ext>
                </a:extLst>
              </p:cNvPr>
              <p:cNvSpPr txBox="1"/>
              <p:nvPr/>
            </p:nvSpPr>
            <p:spPr>
              <a:xfrm>
                <a:off x="947241" y="3664413"/>
                <a:ext cx="28264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Slightly outside optic media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from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front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face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E9437C-7E32-DA4A-95B1-92092FEDF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41" y="3664413"/>
                <a:ext cx="2826479" cy="646331"/>
              </a:xfrm>
              <a:prstGeom prst="rect">
                <a:avLst/>
              </a:prstGeom>
              <a:blipFill>
                <a:blip r:embed="rId4"/>
                <a:stretch>
                  <a:fillRect l="-1794" t="-3922" r="-89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F9FCB8-E0BF-0349-B150-F7B31412BD50}"/>
              </a:ext>
            </a:extLst>
          </p:cNvPr>
          <p:cNvCxnSpPr>
            <a:cxnSpLocks/>
          </p:cNvCxnSpPr>
          <p:nvPr/>
        </p:nvCxnSpPr>
        <p:spPr>
          <a:xfrm>
            <a:off x="9611846" y="4462765"/>
            <a:ext cx="0" cy="1462088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ED5FAE11-4ACD-F542-8C4B-688EA21A91F9}"/>
              </a:ext>
            </a:extLst>
          </p:cNvPr>
          <p:cNvSpPr/>
          <p:nvPr/>
        </p:nvSpPr>
        <p:spPr>
          <a:xfrm>
            <a:off x="7161540" y="3893049"/>
            <a:ext cx="4900612" cy="108942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6E85F0D-29C1-E74A-9C20-0FC0F6543F9A}"/>
              </a:ext>
            </a:extLst>
          </p:cNvPr>
          <p:cNvSpPr/>
          <p:nvPr/>
        </p:nvSpPr>
        <p:spPr>
          <a:xfrm>
            <a:off x="9438015" y="4412758"/>
            <a:ext cx="347662" cy="5000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2B5ECE-B45B-494D-A10A-517F861030F9}"/>
              </a:ext>
            </a:extLst>
          </p:cNvPr>
          <p:cNvCxnSpPr>
            <a:cxnSpLocks/>
            <a:endCxn id="25" idx="4"/>
          </p:cNvCxnSpPr>
          <p:nvPr/>
        </p:nvCxnSpPr>
        <p:spPr>
          <a:xfrm>
            <a:off x="9611846" y="3855545"/>
            <a:ext cx="0" cy="60722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1CC2DAB-7082-E846-9B7D-B9A2154E5C29}"/>
              </a:ext>
            </a:extLst>
          </p:cNvPr>
          <p:cNvSpPr/>
          <p:nvPr/>
        </p:nvSpPr>
        <p:spPr>
          <a:xfrm>
            <a:off x="7161540" y="2283914"/>
            <a:ext cx="4900612" cy="108942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315AE9F-CA2B-1C48-985A-A9414F480638}"/>
              </a:ext>
            </a:extLst>
          </p:cNvPr>
          <p:cNvSpPr/>
          <p:nvPr/>
        </p:nvSpPr>
        <p:spPr>
          <a:xfrm>
            <a:off x="9438015" y="2803623"/>
            <a:ext cx="347662" cy="5000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72637F-9BD1-6E4D-8B55-01B02FCA8208}"/>
              </a:ext>
            </a:extLst>
          </p:cNvPr>
          <p:cNvCxnSpPr>
            <a:cxnSpLocks/>
          </p:cNvCxnSpPr>
          <p:nvPr/>
        </p:nvCxnSpPr>
        <p:spPr>
          <a:xfrm>
            <a:off x="9611846" y="1328442"/>
            <a:ext cx="0" cy="1539476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8A3B7A1-7D0A-1B48-BE04-15F4B8BD332A}"/>
              </a:ext>
            </a:extLst>
          </p:cNvPr>
          <p:cNvSpPr/>
          <p:nvPr/>
        </p:nvSpPr>
        <p:spPr>
          <a:xfrm>
            <a:off x="9204656" y="3855545"/>
            <a:ext cx="814388" cy="171450"/>
          </a:xfrm>
          <a:prstGeom prst="ellips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DC9133-72CD-644C-A180-FD3FE1842DA1}"/>
              </a:ext>
            </a:extLst>
          </p:cNvPr>
          <p:cNvSpPr/>
          <p:nvPr/>
        </p:nvSpPr>
        <p:spPr>
          <a:xfrm>
            <a:off x="9204656" y="3626945"/>
            <a:ext cx="814381" cy="3143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231115B-94EB-7541-97FD-32256C0F4AB6}"/>
              </a:ext>
            </a:extLst>
          </p:cNvPr>
          <p:cNvSpPr/>
          <p:nvPr/>
        </p:nvSpPr>
        <p:spPr>
          <a:xfrm>
            <a:off x="9204657" y="3526932"/>
            <a:ext cx="814388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753CFDF-17FE-3749-A4E0-EFF1CE0E9FCB}"/>
              </a:ext>
            </a:extLst>
          </p:cNvPr>
          <p:cNvSpPr>
            <a:spLocks noChangeAspect="1"/>
          </p:cNvSpPr>
          <p:nvPr/>
        </p:nvSpPr>
        <p:spPr>
          <a:xfrm>
            <a:off x="9290381" y="3534069"/>
            <a:ext cx="642930" cy="1353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D3635B8-06ED-6349-BE75-25241F4E0ACA}"/>
              </a:ext>
            </a:extLst>
          </p:cNvPr>
          <p:cNvSpPr>
            <a:spLocks noChangeAspect="1"/>
          </p:cNvSpPr>
          <p:nvPr/>
        </p:nvSpPr>
        <p:spPr>
          <a:xfrm>
            <a:off x="8311685" y="3437698"/>
            <a:ext cx="2600322" cy="578062"/>
          </a:xfrm>
          <a:prstGeom prst="ellipse">
            <a:avLst/>
          </a:prstGeom>
          <a:solidFill>
            <a:schemeClr val="accent4">
              <a:lumMod val="60000"/>
              <a:lumOff val="40000"/>
              <a:alpha val="74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FAB75F3-B731-254C-87B7-FAA9CDF64C10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9611846" y="3373340"/>
            <a:ext cx="0" cy="224643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BCD1B7-6425-6D43-9CAF-1842D357B275}"/>
                  </a:ext>
                </a:extLst>
              </p:cNvPr>
              <p:cNvSpPr txBox="1"/>
              <p:nvPr/>
            </p:nvSpPr>
            <p:spPr>
              <a:xfrm>
                <a:off x="10564741" y="2520849"/>
                <a:ext cx="83542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BCD1B7-6425-6D43-9CAF-1842D357B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741" y="2520849"/>
                <a:ext cx="835422" cy="615553"/>
              </a:xfrm>
              <a:prstGeom prst="rect">
                <a:avLst/>
              </a:prstGeom>
              <a:blipFill>
                <a:blip r:embed="rId5"/>
                <a:stretch>
                  <a:fillRect l="-10448" r="-10448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11726C-F30E-514C-9601-54E4E9922345}"/>
                  </a:ext>
                </a:extLst>
              </p:cNvPr>
              <p:cNvSpPr txBox="1"/>
              <p:nvPr/>
            </p:nvSpPr>
            <p:spPr>
              <a:xfrm>
                <a:off x="10564741" y="4129984"/>
                <a:ext cx="83542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E11726C-F30E-514C-9601-54E4E992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741" y="4129984"/>
                <a:ext cx="835421" cy="615553"/>
              </a:xfrm>
              <a:prstGeom prst="rect">
                <a:avLst/>
              </a:prstGeom>
              <a:blipFill>
                <a:blip r:embed="rId6"/>
                <a:stretch>
                  <a:fillRect l="-2985" r="-10448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02A401A-3488-4B49-8731-F4EC6942BE0C}"/>
                  </a:ext>
                </a:extLst>
              </p:cNvPr>
              <p:cNvSpPr txBox="1"/>
              <p:nvPr/>
            </p:nvSpPr>
            <p:spPr>
              <a:xfrm>
                <a:off x="9769937" y="1190625"/>
                <a:ext cx="63671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02A401A-3488-4B49-8731-F4EC6942B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937" y="1190625"/>
                <a:ext cx="636713" cy="615553"/>
              </a:xfrm>
              <a:prstGeom prst="rect">
                <a:avLst/>
              </a:prstGeom>
              <a:blipFill>
                <a:blip r:embed="rId7"/>
                <a:stretch>
                  <a:fillRect l="-15686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818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162AF-A201-4F49-992C-A7F9EFB1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34938"/>
            <a:ext cx="1114924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Numerical Poisson calculator results (</a:t>
            </a:r>
            <a:r>
              <a:rPr lang="en-US" sz="4000" dirty="0" err="1"/>
              <a:t>Ez</a:t>
            </a:r>
            <a:r>
              <a:rPr lang="en-US" sz="4000" dirty="0"/>
              <a:t> inside)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213B4F-A9F8-FE48-BF64-6C7DA1BCE3D0}"/>
              </a:ext>
            </a:extLst>
          </p:cNvPr>
          <p:cNvCxnSpPr>
            <a:cxnSpLocks/>
          </p:cNvCxnSpPr>
          <p:nvPr/>
        </p:nvCxnSpPr>
        <p:spPr>
          <a:xfrm>
            <a:off x="9611846" y="4462765"/>
            <a:ext cx="0" cy="1462088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B0BE2DC1-9D12-1244-BDBB-2F3194A0F92C}"/>
              </a:ext>
            </a:extLst>
          </p:cNvPr>
          <p:cNvSpPr/>
          <p:nvPr/>
        </p:nvSpPr>
        <p:spPr>
          <a:xfrm>
            <a:off x="7161540" y="3893049"/>
            <a:ext cx="4900612" cy="108942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DBEC05B-ABAD-5C4C-A4D5-7E7D77C2D3D1}"/>
              </a:ext>
            </a:extLst>
          </p:cNvPr>
          <p:cNvSpPr/>
          <p:nvPr/>
        </p:nvSpPr>
        <p:spPr>
          <a:xfrm>
            <a:off x="9438015" y="4412758"/>
            <a:ext cx="347662" cy="5000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D9A9AF-8897-B14D-844F-4A312214A8B2}"/>
              </a:ext>
            </a:extLst>
          </p:cNvPr>
          <p:cNvCxnSpPr>
            <a:cxnSpLocks/>
            <a:endCxn id="50" idx="4"/>
          </p:cNvCxnSpPr>
          <p:nvPr/>
        </p:nvCxnSpPr>
        <p:spPr>
          <a:xfrm>
            <a:off x="9611846" y="3855545"/>
            <a:ext cx="0" cy="60722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0EE90D98-9C71-F94C-A64E-243FABA9CCC5}"/>
              </a:ext>
            </a:extLst>
          </p:cNvPr>
          <p:cNvSpPr/>
          <p:nvPr/>
        </p:nvSpPr>
        <p:spPr>
          <a:xfrm>
            <a:off x="7161540" y="2283914"/>
            <a:ext cx="4900612" cy="108942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6DB6462-4A4B-3941-BA24-03A22488E5B1}"/>
              </a:ext>
            </a:extLst>
          </p:cNvPr>
          <p:cNvSpPr/>
          <p:nvPr/>
        </p:nvSpPr>
        <p:spPr>
          <a:xfrm>
            <a:off x="9438015" y="2803623"/>
            <a:ext cx="347662" cy="5000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8491AAF-4755-E94E-ACD0-F5FBEA82B6F7}"/>
              </a:ext>
            </a:extLst>
          </p:cNvPr>
          <p:cNvCxnSpPr>
            <a:cxnSpLocks/>
          </p:cNvCxnSpPr>
          <p:nvPr/>
        </p:nvCxnSpPr>
        <p:spPr>
          <a:xfrm>
            <a:off x="9611846" y="1328442"/>
            <a:ext cx="0" cy="1539476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4BD1249-A24A-EC4E-BAFB-8A0503B9CFAB}"/>
              </a:ext>
            </a:extLst>
          </p:cNvPr>
          <p:cNvSpPr/>
          <p:nvPr/>
        </p:nvSpPr>
        <p:spPr>
          <a:xfrm>
            <a:off x="9204656" y="3855545"/>
            <a:ext cx="814388" cy="171450"/>
          </a:xfrm>
          <a:prstGeom prst="ellips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F30FC05-A86B-A64D-AAB4-4648CF6ADC8F}"/>
              </a:ext>
            </a:extLst>
          </p:cNvPr>
          <p:cNvSpPr/>
          <p:nvPr/>
        </p:nvSpPr>
        <p:spPr>
          <a:xfrm>
            <a:off x="9204656" y="3626945"/>
            <a:ext cx="814381" cy="3143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EF1EE71-DF96-1447-A58B-981983D1CD3C}"/>
              </a:ext>
            </a:extLst>
          </p:cNvPr>
          <p:cNvSpPr>
            <a:spLocks noChangeAspect="1"/>
          </p:cNvSpPr>
          <p:nvPr/>
        </p:nvSpPr>
        <p:spPr>
          <a:xfrm>
            <a:off x="8311685" y="3437698"/>
            <a:ext cx="2600322" cy="578062"/>
          </a:xfrm>
          <a:prstGeom prst="ellipse">
            <a:avLst/>
          </a:prstGeom>
          <a:solidFill>
            <a:srgbClr val="7030A0">
              <a:alpha val="74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D57DCC2-7A76-9444-A1F9-3DF9D552F91A}"/>
              </a:ext>
            </a:extLst>
          </p:cNvPr>
          <p:cNvSpPr/>
          <p:nvPr/>
        </p:nvSpPr>
        <p:spPr>
          <a:xfrm>
            <a:off x="9204657" y="3526932"/>
            <a:ext cx="814388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6C73452-04D0-0E4E-83E9-A3175904F795}"/>
              </a:ext>
            </a:extLst>
          </p:cNvPr>
          <p:cNvSpPr>
            <a:spLocks noChangeAspect="1"/>
          </p:cNvSpPr>
          <p:nvPr/>
        </p:nvSpPr>
        <p:spPr>
          <a:xfrm>
            <a:off x="9290381" y="3534069"/>
            <a:ext cx="642930" cy="1353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4BDFEB5-0D49-BF47-8B08-77D64622DF85}"/>
              </a:ext>
            </a:extLst>
          </p:cNvPr>
          <p:cNvCxnSpPr>
            <a:cxnSpLocks/>
            <a:stCxn id="52" idx="4"/>
          </p:cNvCxnSpPr>
          <p:nvPr/>
        </p:nvCxnSpPr>
        <p:spPr>
          <a:xfrm>
            <a:off x="9611846" y="3373340"/>
            <a:ext cx="0" cy="224643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BDF14FE-4322-3740-BFE2-0D9723351288}"/>
                  </a:ext>
                </a:extLst>
              </p:cNvPr>
              <p:cNvSpPr txBox="1"/>
              <p:nvPr/>
            </p:nvSpPr>
            <p:spPr>
              <a:xfrm>
                <a:off x="10564741" y="2520849"/>
                <a:ext cx="83542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BDF14FE-4322-3740-BFE2-0D9723351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741" y="2520849"/>
                <a:ext cx="835422" cy="615553"/>
              </a:xfrm>
              <a:prstGeom prst="rect">
                <a:avLst/>
              </a:prstGeom>
              <a:blipFill>
                <a:blip r:embed="rId3"/>
                <a:stretch>
                  <a:fillRect l="-10448" r="-10448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9228F82-0566-764F-B3F1-493ACB13A378}"/>
                  </a:ext>
                </a:extLst>
              </p:cNvPr>
              <p:cNvSpPr txBox="1"/>
              <p:nvPr/>
            </p:nvSpPr>
            <p:spPr>
              <a:xfrm>
                <a:off x="10564741" y="4129984"/>
                <a:ext cx="83542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9228F82-0566-764F-B3F1-493ACB13A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741" y="4129984"/>
                <a:ext cx="835421" cy="615553"/>
              </a:xfrm>
              <a:prstGeom prst="rect">
                <a:avLst/>
              </a:prstGeom>
              <a:blipFill>
                <a:blip r:embed="rId4"/>
                <a:stretch>
                  <a:fillRect l="-2985" r="-10448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29EA9F4-371F-D24A-B5DE-B71061D578F8}"/>
                  </a:ext>
                </a:extLst>
              </p:cNvPr>
              <p:cNvSpPr txBox="1"/>
              <p:nvPr/>
            </p:nvSpPr>
            <p:spPr>
              <a:xfrm>
                <a:off x="9769937" y="1190625"/>
                <a:ext cx="63671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29EA9F4-371F-D24A-B5DE-B71061D57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937" y="1190625"/>
                <a:ext cx="636713" cy="615553"/>
              </a:xfrm>
              <a:prstGeom prst="rect">
                <a:avLst/>
              </a:prstGeom>
              <a:blipFill>
                <a:blip r:embed="rId5"/>
                <a:stretch>
                  <a:fillRect l="-15686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icture 63" descr="A close up of a map&#10;&#10;Description automatically generated">
            <a:extLst>
              <a:ext uri="{FF2B5EF4-FFF2-40B4-BE49-F238E27FC236}">
                <a16:creationId xmlns:a16="http://schemas.microsoft.com/office/drawing/2014/main" id="{850FD9AF-24E2-D04D-A4C7-F49355D02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5942" y="542962"/>
            <a:ext cx="7617481" cy="6858000"/>
          </a:xfrm>
          <a:prstGeom prst="rect">
            <a:avLst/>
          </a:prstGeom>
        </p:spPr>
      </p:pic>
      <p:sp>
        <p:nvSpPr>
          <p:cNvPr id="65" name="Frame 64">
            <a:extLst>
              <a:ext uri="{FF2B5EF4-FFF2-40B4-BE49-F238E27FC236}">
                <a16:creationId xmlns:a16="http://schemas.microsoft.com/office/drawing/2014/main" id="{DFB0DADA-A96E-404D-A6D2-5C0DABC16A5D}"/>
              </a:ext>
            </a:extLst>
          </p:cNvPr>
          <p:cNvSpPr/>
          <p:nvPr/>
        </p:nvSpPr>
        <p:spPr>
          <a:xfrm>
            <a:off x="950725" y="5486848"/>
            <a:ext cx="957263" cy="61436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D39D158-56EC-584F-B186-CC806D16A25D}"/>
                  </a:ext>
                </a:extLst>
              </p:cNvPr>
              <p:cNvSpPr txBox="1"/>
              <p:nvPr/>
            </p:nvSpPr>
            <p:spPr>
              <a:xfrm>
                <a:off x="1294836" y="4680375"/>
                <a:ext cx="27351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Slightly inside optic media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dirty="0">
                    <a:solidFill>
                      <a:srgbClr val="FF0000"/>
                    </a:solidFill>
                  </a:rPr>
                  <a:t> behind fron</a:t>
                </a:r>
                <a:r>
                  <a:rPr lang="en-US" dirty="0">
                    <a:solidFill>
                      <a:srgbClr val="FF0000"/>
                    </a:solidFill>
                  </a:rPr>
                  <a:t>t face)</a:t>
                </a:r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D39D158-56EC-584F-B186-CC806D16A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36" y="4680375"/>
                <a:ext cx="2735108" cy="646331"/>
              </a:xfrm>
              <a:prstGeom prst="rect">
                <a:avLst/>
              </a:prstGeom>
              <a:blipFill>
                <a:blip r:embed="rId7"/>
                <a:stretch>
                  <a:fillRect l="-1852" t="-392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635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DEFAF07E-7F9B-FB43-A128-32EF86E79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61" y="694902"/>
            <a:ext cx="10910078" cy="61630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D88252-FE27-E04E-832A-98F3C56A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7826"/>
            <a:ext cx="10515600" cy="1325563"/>
          </a:xfrm>
        </p:spPr>
        <p:txBody>
          <a:bodyPr/>
          <a:lstStyle/>
          <a:p>
            <a:r>
              <a:rPr lang="en-US" dirty="0"/>
              <a:t>The Measurements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24916280-30B7-C943-85CA-07B770733CBA}"/>
              </a:ext>
            </a:extLst>
          </p:cNvPr>
          <p:cNvSpPr/>
          <p:nvPr/>
        </p:nvSpPr>
        <p:spPr>
          <a:xfrm>
            <a:off x="5016500" y="1066800"/>
            <a:ext cx="6045200" cy="1092200"/>
          </a:xfrm>
          <a:prstGeom prst="frame">
            <a:avLst>
              <a:gd name="adj1" fmla="val 29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58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8A7756D-0EDD-4042-BC3B-609CF6893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688" y="-1728787"/>
            <a:ext cx="12767803" cy="90297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119DA4-C8F7-4A45-B408-5F3C6065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84884" cy="1325563"/>
          </a:xfrm>
        </p:spPr>
        <p:txBody>
          <a:bodyPr>
            <a:normAutofit/>
          </a:bodyPr>
          <a:lstStyle/>
          <a:p>
            <a:r>
              <a:rPr lang="en-US" sz="5400" dirty="0"/>
              <a:t>Servo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9F97E-03F5-AC4D-BC74-9237C9284B71}"/>
              </a:ext>
            </a:extLst>
          </p:cNvPr>
          <p:cNvSpPr txBox="1"/>
          <p:nvPr/>
        </p:nvSpPr>
        <p:spPr>
          <a:xfrm>
            <a:off x="4875121" y="4625649"/>
            <a:ext cx="1091774" cy="5232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V</a:t>
            </a:r>
            <a:r>
              <a:rPr lang="en-US" sz="2800" baseline="-25000" dirty="0" err="1">
                <a:solidFill>
                  <a:srgbClr val="FF0000"/>
                </a:solidFill>
              </a:rPr>
              <a:t>out</a:t>
            </a:r>
            <a:r>
              <a:rPr lang="en-US" sz="2800" baseline="-250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3185952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4ED6-99B0-B54E-B7B1-292E7D0D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513"/>
            <a:ext cx="10515600" cy="1325563"/>
          </a:xfrm>
        </p:spPr>
        <p:txBody>
          <a:bodyPr/>
          <a:lstStyle/>
          <a:p>
            <a:r>
              <a:rPr lang="en-US" dirty="0"/>
              <a:t>Next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531FE-F322-6A43-B64D-A9DD738E5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6" y="1162050"/>
            <a:ext cx="6989009" cy="5256964"/>
          </a:xfrm>
        </p:spPr>
        <p:txBody>
          <a:bodyPr>
            <a:normAutofit fontScale="62500" lnSpcReduction="20000"/>
          </a:bodyPr>
          <a:lstStyle/>
          <a:p>
            <a:r>
              <a:rPr lang="en-US" sz="6000" i="1" dirty="0"/>
              <a:t>Frequency sweep measurement from 300 Hz to  5 kHz </a:t>
            </a:r>
          </a:p>
          <a:p>
            <a:r>
              <a:rPr lang="en-US" sz="6000" i="1" dirty="0"/>
              <a:t>Harmonics measurement </a:t>
            </a:r>
          </a:p>
          <a:p>
            <a:r>
              <a:rPr lang="en-US" sz="6000" i="1" dirty="0"/>
              <a:t>Sample different mirror end mirror rotations to sample different polarizations</a:t>
            </a:r>
          </a:p>
          <a:p>
            <a:r>
              <a:rPr lang="en-US" sz="6000" dirty="0"/>
              <a:t>Measure </a:t>
            </a:r>
            <a:r>
              <a:rPr lang="en-US" sz="6000" dirty="0" err="1"/>
              <a:t>dn</a:t>
            </a:r>
            <a:r>
              <a:rPr lang="en-US" sz="6000" dirty="0"/>
              <a:t>/</a:t>
            </a:r>
            <a:r>
              <a:rPr lang="en-US" sz="6000" dirty="0" err="1"/>
              <a:t>dE</a:t>
            </a:r>
            <a:r>
              <a:rPr lang="en-US" sz="6000" dirty="0"/>
              <a:t> + dL/</a:t>
            </a:r>
            <a:r>
              <a:rPr lang="en-US" sz="6000" dirty="0" err="1"/>
              <a:t>dE</a:t>
            </a:r>
            <a:r>
              <a:rPr lang="en-US" sz="6000" dirty="0"/>
              <a:t> effects for controlled non-normal fields</a:t>
            </a:r>
          </a:p>
          <a:p>
            <a:pPr lvl="1"/>
            <a:r>
              <a:rPr lang="en-US" sz="6000" dirty="0"/>
              <a:t>Alternative split electrode design</a:t>
            </a:r>
          </a:p>
          <a:p>
            <a:endParaRPr lang="en-US" dirty="0"/>
          </a:p>
        </p:txBody>
      </p:sp>
      <p:pic>
        <p:nvPicPr>
          <p:cNvPr id="30" name="Picture 29" descr="A picture containing television, table&#10;&#10;Description automatically generated">
            <a:extLst>
              <a:ext uri="{FF2B5EF4-FFF2-40B4-BE49-F238E27FC236}">
                <a16:creationId xmlns:a16="http://schemas.microsoft.com/office/drawing/2014/main" id="{8B6F6F95-821F-644D-8CC5-E6CABC01F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728" y="3630305"/>
            <a:ext cx="4364791" cy="245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62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03DC-8F3E-B34F-B96C-C26D764FF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110" y="2766218"/>
            <a:ext cx="4487779" cy="1325563"/>
          </a:xfrm>
        </p:spPr>
        <p:txBody>
          <a:bodyPr>
            <a:normAutofit/>
          </a:bodyPr>
          <a:lstStyle/>
          <a:p>
            <a:r>
              <a:rPr lang="en-US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9226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FE63-A71F-5D47-B3E5-2B55D990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+mn-lt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BA681-340B-7946-A230-1A1E5C5F6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788"/>
            <a:ext cx="10515600" cy="4351338"/>
          </a:xfrm>
        </p:spPr>
        <p:txBody>
          <a:bodyPr>
            <a:normAutofit/>
          </a:bodyPr>
          <a:lstStyle/>
          <a:p>
            <a:r>
              <a:rPr lang="en-US" sz="5400" dirty="0"/>
              <a:t> </a:t>
            </a:r>
            <a:r>
              <a:rPr lang="en-US" sz="5400" dirty="0" err="1"/>
              <a:t>Fejer</a:t>
            </a:r>
            <a:r>
              <a:rPr lang="en-US" sz="5400" dirty="0"/>
              <a:t>, M.M. </a:t>
            </a:r>
            <a:r>
              <a:rPr lang="en-US" sz="5400" i="1" dirty="0"/>
              <a:t>, Electro-optic Effects in </a:t>
            </a:r>
            <a:r>
              <a:rPr lang="en-US" sz="5400" i="1" dirty="0" err="1"/>
              <a:t>AlGaAs</a:t>
            </a:r>
            <a:r>
              <a:rPr lang="en-US" sz="5400" i="1" dirty="0"/>
              <a:t> mirrors </a:t>
            </a:r>
            <a:r>
              <a:rPr lang="en-US" sz="5400" dirty="0"/>
              <a:t>, (2018)</a:t>
            </a:r>
          </a:p>
          <a:p>
            <a:r>
              <a:rPr lang="en-US" sz="5400" dirty="0" err="1"/>
              <a:t>Cahillane</a:t>
            </a:r>
            <a:r>
              <a:rPr lang="en-US" sz="5400" dirty="0"/>
              <a:t>, C., </a:t>
            </a:r>
            <a:r>
              <a:rPr lang="en-US" sz="5400" i="1" dirty="0"/>
              <a:t>Initial Electric Field Meter Results For Advanced LIGO and Beyond</a:t>
            </a:r>
            <a:r>
              <a:rPr lang="en-US" sz="5400" dirty="0"/>
              <a:t>, (2018)</a:t>
            </a:r>
          </a:p>
        </p:txBody>
      </p:sp>
    </p:spTree>
    <p:extLst>
      <p:ext uri="{BB962C8B-B14F-4D97-AF65-F5344CB8AC3E}">
        <p14:creationId xmlns:p14="http://schemas.microsoft.com/office/powerpoint/2010/main" val="3293907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5BCE-AA13-694B-A55A-8FF46DBF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706" y="2766218"/>
            <a:ext cx="10510587" cy="1325563"/>
          </a:xfrm>
        </p:spPr>
        <p:txBody>
          <a:bodyPr>
            <a:noAutofit/>
          </a:bodyPr>
          <a:lstStyle/>
          <a:p>
            <a:pPr algn="ctr"/>
            <a:r>
              <a:rPr lang="en-US" sz="9600" b="1" i="1" dirty="0"/>
              <a:t>Extra Slides</a:t>
            </a:r>
            <a:br>
              <a:rPr lang="en-US" sz="9600" dirty="0"/>
            </a:br>
            <a:r>
              <a:rPr lang="en-US" sz="9600" dirty="0"/>
              <a:t>(Some transfer function measurements and sanity checks)</a:t>
            </a:r>
          </a:p>
        </p:txBody>
      </p:sp>
    </p:spTree>
    <p:extLst>
      <p:ext uri="{BB962C8B-B14F-4D97-AF65-F5344CB8AC3E}">
        <p14:creationId xmlns:p14="http://schemas.microsoft.com/office/powerpoint/2010/main" val="261587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0343F-E484-F843-B6AF-790296E8E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74" y="-317102"/>
            <a:ext cx="10515600" cy="1325563"/>
          </a:xfrm>
        </p:spPr>
        <p:txBody>
          <a:bodyPr/>
          <a:lstStyle/>
          <a:p>
            <a:r>
              <a:rPr lang="en-US" dirty="0"/>
              <a:t>E-field injection concept (basic construction)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903396-2E56-8444-B13C-1F80ABC97849}"/>
              </a:ext>
            </a:extLst>
          </p:cNvPr>
          <p:cNvSpPr txBox="1"/>
          <p:nvPr/>
        </p:nvSpPr>
        <p:spPr>
          <a:xfrm rot="742460">
            <a:off x="8479325" y="1579939"/>
            <a:ext cx="35589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Figure elements do not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reflect realistic scaling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34A826-A687-CE45-A8BC-BAB55153C45A}"/>
              </a:ext>
            </a:extLst>
          </p:cNvPr>
          <p:cNvCxnSpPr>
            <a:cxnSpLocks noChangeAspect="1"/>
          </p:cNvCxnSpPr>
          <p:nvPr/>
        </p:nvCxnSpPr>
        <p:spPr>
          <a:xfrm>
            <a:off x="5654716" y="4534206"/>
            <a:ext cx="0" cy="1462088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BAA2ECE-D8AC-3349-9651-80B967ADE566}"/>
              </a:ext>
            </a:extLst>
          </p:cNvPr>
          <p:cNvSpPr>
            <a:spLocks noChangeAspect="1"/>
          </p:cNvSpPr>
          <p:nvPr/>
        </p:nvSpPr>
        <p:spPr>
          <a:xfrm>
            <a:off x="3204410" y="3964490"/>
            <a:ext cx="4900612" cy="108942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A49F8D-8940-E841-B461-9FAE7496B84E}"/>
              </a:ext>
            </a:extLst>
          </p:cNvPr>
          <p:cNvSpPr>
            <a:spLocks noChangeAspect="1"/>
          </p:cNvSpPr>
          <p:nvPr/>
        </p:nvSpPr>
        <p:spPr>
          <a:xfrm>
            <a:off x="5480885" y="4484199"/>
            <a:ext cx="347662" cy="5000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31D37A-B3CA-6C42-909E-662390314CB1}"/>
              </a:ext>
            </a:extLst>
          </p:cNvPr>
          <p:cNvCxnSpPr>
            <a:cxnSpLocks noChangeAspect="1"/>
            <a:endCxn id="11" idx="4"/>
          </p:cNvCxnSpPr>
          <p:nvPr/>
        </p:nvCxnSpPr>
        <p:spPr>
          <a:xfrm>
            <a:off x="5654716" y="3926986"/>
            <a:ext cx="0" cy="60722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9EDB460-DEE4-4D46-AD35-4330B79F7C88}"/>
              </a:ext>
            </a:extLst>
          </p:cNvPr>
          <p:cNvSpPr>
            <a:spLocks noChangeAspect="1"/>
          </p:cNvSpPr>
          <p:nvPr/>
        </p:nvSpPr>
        <p:spPr>
          <a:xfrm>
            <a:off x="3204410" y="2355355"/>
            <a:ext cx="4900612" cy="108942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FD8952-4210-BD45-96BD-95385220A42E}"/>
              </a:ext>
            </a:extLst>
          </p:cNvPr>
          <p:cNvSpPr>
            <a:spLocks noChangeAspect="1"/>
          </p:cNvSpPr>
          <p:nvPr/>
        </p:nvSpPr>
        <p:spPr>
          <a:xfrm>
            <a:off x="5480885" y="2875064"/>
            <a:ext cx="347662" cy="5000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6E20D0-5455-F54D-A79D-4A3E6FFD63A0}"/>
              </a:ext>
            </a:extLst>
          </p:cNvPr>
          <p:cNvCxnSpPr>
            <a:cxnSpLocks noChangeAspect="1"/>
          </p:cNvCxnSpPr>
          <p:nvPr/>
        </p:nvCxnSpPr>
        <p:spPr>
          <a:xfrm>
            <a:off x="5654716" y="1399883"/>
            <a:ext cx="0" cy="1539476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C60A4BF-407C-944F-B6EE-A29D5D95FEB6}"/>
              </a:ext>
            </a:extLst>
          </p:cNvPr>
          <p:cNvSpPr>
            <a:spLocks noChangeAspect="1"/>
          </p:cNvSpPr>
          <p:nvPr/>
        </p:nvSpPr>
        <p:spPr>
          <a:xfrm>
            <a:off x="5247526" y="3926986"/>
            <a:ext cx="814388" cy="171450"/>
          </a:xfrm>
          <a:prstGeom prst="ellips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0E27F0-D4CE-734E-AA02-E27F37D44DAF}"/>
              </a:ext>
            </a:extLst>
          </p:cNvPr>
          <p:cNvSpPr>
            <a:spLocks noChangeAspect="1"/>
          </p:cNvSpPr>
          <p:nvPr/>
        </p:nvSpPr>
        <p:spPr>
          <a:xfrm>
            <a:off x="5247526" y="3698386"/>
            <a:ext cx="814381" cy="3143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6258BF-7DD7-594F-8C84-C977089D2D61}"/>
              </a:ext>
            </a:extLst>
          </p:cNvPr>
          <p:cNvSpPr>
            <a:spLocks noChangeAspect="1"/>
          </p:cNvSpPr>
          <p:nvPr/>
        </p:nvSpPr>
        <p:spPr>
          <a:xfrm>
            <a:off x="5247527" y="3598373"/>
            <a:ext cx="814388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8149E5-D11A-0A47-95B2-31161469C767}"/>
              </a:ext>
            </a:extLst>
          </p:cNvPr>
          <p:cNvSpPr>
            <a:spLocks noChangeAspect="1"/>
          </p:cNvSpPr>
          <p:nvPr/>
        </p:nvSpPr>
        <p:spPr>
          <a:xfrm>
            <a:off x="5333251" y="3605510"/>
            <a:ext cx="642930" cy="1353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E6695E-5CCD-B24C-88B8-487710E6D5C5}"/>
              </a:ext>
            </a:extLst>
          </p:cNvPr>
          <p:cNvCxnSpPr>
            <a:cxnSpLocks noChangeAspect="1"/>
            <a:stCxn id="13" idx="4"/>
          </p:cNvCxnSpPr>
          <p:nvPr/>
        </p:nvCxnSpPr>
        <p:spPr>
          <a:xfrm>
            <a:off x="5654716" y="3444781"/>
            <a:ext cx="0" cy="224643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65233F-B076-8942-B99B-4FE112AD536E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607611" y="2592290"/>
                <a:ext cx="83542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65233F-B076-8942-B99B-4FE112AD5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1" y="2592290"/>
                <a:ext cx="835422" cy="615553"/>
              </a:xfrm>
              <a:prstGeom prst="rect">
                <a:avLst/>
              </a:prstGeom>
              <a:blipFill>
                <a:blip r:embed="rId2"/>
                <a:stretch>
                  <a:fillRect l="-10448" r="-10448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E7500E-7FF1-D241-8FD8-940FDEBDD7A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607611" y="4201425"/>
                <a:ext cx="83542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E7500E-7FF1-D241-8FD8-940FDEBDD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1" y="4201425"/>
                <a:ext cx="835421" cy="615553"/>
              </a:xfrm>
              <a:prstGeom prst="rect">
                <a:avLst/>
              </a:prstGeom>
              <a:blipFill>
                <a:blip r:embed="rId3"/>
                <a:stretch>
                  <a:fillRect l="-1493" r="-10448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8FF715-12C8-CD44-840D-77C776C0391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812807" y="1262066"/>
                <a:ext cx="63671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8FF715-12C8-CD44-840D-77C776C03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807" y="1262066"/>
                <a:ext cx="636713" cy="615553"/>
              </a:xfrm>
              <a:prstGeom prst="rect">
                <a:avLst/>
              </a:prstGeom>
              <a:blipFill>
                <a:blip r:embed="rId4"/>
                <a:stretch>
                  <a:fillRect l="-1764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5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3B10BD-FFF7-DE40-B1B3-97B6FB589A1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-132181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What the DAQ sees at V</a:t>
                </a:r>
                <a14:m>
                  <m:oMath xmlns:m="http://schemas.openxmlformats.org/officeDocument/2006/math"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US" baseline="-250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53B10BD-FFF7-DE40-B1B3-97B6FB589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132181"/>
                <a:ext cx="10515600" cy="1325563"/>
              </a:xfrm>
              <a:blipFill>
                <a:blip r:embed="rId3"/>
                <a:stretch>
                  <a:fillRect l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ED7275-7263-9F40-882B-A562875CC880}"/>
                  </a:ext>
                </a:extLst>
              </p:cNvPr>
              <p:cNvSpPr txBox="1"/>
              <p:nvPr/>
            </p:nvSpPr>
            <p:spPr>
              <a:xfrm>
                <a:off x="305067" y="1308676"/>
                <a:ext cx="9987542" cy="4240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𝑠𝑖𝑔𝑛𝑎𝑙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𝑂𝐿𝐺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And we can say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𝐿𝐺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so :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𝑂𝐿𝐺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𝑂𝐿𝐺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easured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𝑂𝐿𝐺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𝑉𝑜𝑢𝑡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is laser PZT gain, currently from spec sheet, will measure with cavity sweep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ED7275-7263-9F40-882B-A562875C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67" y="1308676"/>
                <a:ext cx="9987542" cy="4240648"/>
              </a:xfrm>
              <a:prstGeom prst="rect">
                <a:avLst/>
              </a:prstGeom>
              <a:blipFill>
                <a:blip r:embed="rId4"/>
                <a:stretch>
                  <a:fillRect l="-1018" b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692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881F64-0B16-1C42-805B-90CC8EEB6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31" y="55358"/>
            <a:ext cx="9881937" cy="674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00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688644-9031-8340-B204-CE8BB9763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641" y="77768"/>
            <a:ext cx="9964717" cy="6780232"/>
          </a:xfrm>
        </p:spPr>
      </p:pic>
    </p:spTree>
    <p:extLst>
      <p:ext uri="{BB962C8B-B14F-4D97-AF65-F5344CB8AC3E}">
        <p14:creationId xmlns:p14="http://schemas.microsoft.com/office/powerpoint/2010/main" val="3507581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DE88548-5A85-DB4F-BAB8-2303804BE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2791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94A691-73FC-5644-8298-5E83A6BD856E}"/>
              </a:ext>
            </a:extLst>
          </p:cNvPr>
          <p:cNvSpPr txBox="1"/>
          <p:nvPr/>
        </p:nvSpPr>
        <p:spPr>
          <a:xfrm>
            <a:off x="748145" y="2317172"/>
            <a:ext cx="72320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RC lowpass pole at 146 Hz due to HVA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Artifact at 5 kHz due to HVA bypass crossover</a:t>
            </a:r>
          </a:p>
        </p:txBody>
      </p:sp>
    </p:spTree>
    <p:extLst>
      <p:ext uri="{BB962C8B-B14F-4D97-AF65-F5344CB8AC3E}">
        <p14:creationId xmlns:p14="http://schemas.microsoft.com/office/powerpoint/2010/main" val="342706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B4CC5E-A7DA-774C-8B56-BAC8FCE6B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888" y="0"/>
            <a:ext cx="12088960" cy="6858000"/>
          </a:xfrm>
        </p:spPr>
      </p:pic>
    </p:spTree>
    <p:extLst>
      <p:ext uri="{BB962C8B-B14F-4D97-AF65-F5344CB8AC3E}">
        <p14:creationId xmlns:p14="http://schemas.microsoft.com/office/powerpoint/2010/main" val="2870571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47184B21-7EDB-1240-80AF-FF78D78AD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848" y="82958"/>
            <a:ext cx="10718303" cy="669208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D5C5EE4-8C52-7042-89D1-857318A4672A}"/>
                  </a:ext>
                </a:extLst>
              </p14:cNvPr>
              <p14:cNvContentPartPr/>
              <p14:nvPr/>
            </p14:nvContentPartPr>
            <p14:xfrm>
              <a:off x="1391413" y="2741047"/>
              <a:ext cx="16200" cy="5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D5C5EE4-8C52-7042-89D1-857318A467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3853" y="2733487"/>
                <a:ext cx="31320" cy="208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2A3B9AA-B50B-994C-B0EF-A6588C397EC4}"/>
              </a:ext>
            </a:extLst>
          </p:cNvPr>
          <p:cNvSpPr txBox="1"/>
          <p:nvPr/>
        </p:nvSpPr>
        <p:spPr>
          <a:xfrm>
            <a:off x="5827258" y="821124"/>
            <a:ext cx="3464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Pole @ 60 kHz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4FC63C9E-10EB-CD42-9E98-A63F68DD1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6213" y="4443664"/>
                <a:ext cx="8697373" cy="19224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 1/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𝑅𝐶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C = 1/</a:t>
                </a:r>
                <a14:m>
                  <m:oMath xmlns:m="http://schemas.openxmlformats.org/officeDocument/2006/math">
                    <m:r>
                      <a:rPr lang="en-US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= 1 /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𝟔𝟎𝟎𝟎𝟎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𝑯𝒛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= 2.65e-10 F  </a:t>
                </a:r>
              </a:p>
              <a:p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4FC63C9E-10EB-CD42-9E98-A63F68DD1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213" y="4443664"/>
                <a:ext cx="8697373" cy="1922463"/>
              </a:xfrm>
              <a:prstGeom prst="rect">
                <a:avLst/>
              </a:prstGeom>
              <a:blipFill>
                <a:blip r:embed="rId5"/>
                <a:stretch>
                  <a:fillRect l="-1166"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963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35E0-1D67-5B43-A5C2-4F98665E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LHO X-end Electric Field meter noise ASD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B41451-5019-9B4D-98C4-D91B4A8588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4778829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ambient fields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dirty="0"/>
                  <a:t>[</a:t>
                </a:r>
                <a:r>
                  <a:rPr lang="en-US" i="1" dirty="0"/>
                  <a:t>V/m/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𝐻𝑧</m:t>
                        </m:r>
                      </m:e>
                    </m:rad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And assuming and order of magnitude estimate (based on model and measurement)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300</m:t>
                        </m:r>
                      </m:den>
                    </m:f>
                  </m:oMath>
                </a14:m>
                <a:r>
                  <a:rPr lang="en-US" dirty="0"/>
                  <a:t> [</a:t>
                </a:r>
                <a:r>
                  <a:rPr lang="en-US" i="1" dirty="0"/>
                  <a:t>m/V/m</a:t>
                </a:r>
                <a:r>
                  <a:rPr lang="en-US" dirty="0"/>
                  <a:t>]</a:t>
                </a:r>
              </a:p>
              <a:p>
                <a:r>
                  <a:rPr lang="en-US" dirty="0"/>
                  <a:t>Strain: </a:t>
                </a:r>
              </a:p>
              <a:p>
                <a:pPr lvl="1"/>
                <a:r>
                  <a:rPr lang="en-US" dirty="0"/>
                  <a:t>A+ : 5*10</a:t>
                </a:r>
                <a:r>
                  <a:rPr lang="en-US" baseline="30000" dirty="0"/>
                  <a:t>-23</a:t>
                </a:r>
                <a:endParaRPr lang="en-US" dirty="0"/>
              </a:p>
              <a:p>
                <a:pPr lvl="1"/>
                <a:r>
                  <a:rPr lang="en-US" dirty="0"/>
                  <a:t>CE : 5*10</a:t>
                </a:r>
                <a:r>
                  <a:rPr lang="en-US" baseline="30000" dirty="0"/>
                  <a:t>-24 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B41451-5019-9B4D-98C4-D91B4A8588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4778829" cy="4351338"/>
              </a:xfrm>
              <a:blipFill>
                <a:blip r:embed="rId2"/>
                <a:stretch>
                  <a:fillRect l="-2122" t="-2632" r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age13image2096407872">
            <a:extLst>
              <a:ext uri="{FF2B5EF4-FFF2-40B4-BE49-F238E27FC236}">
                <a16:creationId xmlns:a16="http://schemas.microsoft.com/office/drawing/2014/main" id="{F790263C-97F9-6049-8DF4-2763CEB2D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019" y="1617359"/>
            <a:ext cx="6398981" cy="476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13image2096408480">
            <a:extLst>
              <a:ext uri="{FF2B5EF4-FFF2-40B4-BE49-F238E27FC236}">
                <a16:creationId xmlns:a16="http://schemas.microsoft.com/office/drawing/2014/main" id="{01E61E80-F340-4A4E-AC9C-F8D6FC2DF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715" y="2144681"/>
            <a:ext cx="651840" cy="46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A93BB-A56D-E946-ADA7-34E261D5CD1E}"/>
              </a:ext>
            </a:extLst>
          </p:cNvPr>
          <p:cNvSpPr txBox="1"/>
          <p:nvPr/>
        </p:nvSpPr>
        <p:spPr>
          <a:xfrm>
            <a:off x="8073635" y="6385228"/>
            <a:ext cx="1837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 : Craig </a:t>
            </a:r>
            <a:r>
              <a:rPr lang="en-US" sz="1400" dirty="0" err="1"/>
              <a:t>Cahillane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FC453-BC0C-FF47-BD17-58327E92F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9238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Electrode system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5FEB1-C75D-6441-8CE8-860B97A18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15" y="883819"/>
            <a:ext cx="8979570" cy="5797717"/>
          </a:xfrm>
        </p:spPr>
        <p:txBody>
          <a:bodyPr>
            <a:noAutofit/>
          </a:bodyPr>
          <a:lstStyle/>
          <a:p>
            <a:r>
              <a:rPr lang="en-US" sz="3200" dirty="0"/>
              <a:t>Electrode plates: </a:t>
            </a:r>
          </a:p>
          <a:p>
            <a:pPr lvl="1"/>
            <a:r>
              <a:rPr lang="en-US" sz="3200" dirty="0"/>
              <a:t>Aperture diameter : 3 mm</a:t>
            </a:r>
          </a:p>
          <a:p>
            <a:pPr lvl="1"/>
            <a:r>
              <a:rPr lang="en-US" sz="3200" dirty="0"/>
              <a:t>Plates diameter : 76.2 mm</a:t>
            </a:r>
          </a:p>
          <a:p>
            <a:pPr lvl="1"/>
            <a:r>
              <a:rPr lang="en-US" sz="3200" dirty="0"/>
              <a:t>Plate separation : 9 mm</a:t>
            </a:r>
          </a:p>
          <a:p>
            <a:pPr lvl="1"/>
            <a:r>
              <a:rPr lang="en-US" sz="3200" dirty="0"/>
              <a:t>Voltage across electrodes : 300 V</a:t>
            </a:r>
          </a:p>
          <a:p>
            <a:r>
              <a:rPr lang="en-US" sz="3200" dirty="0"/>
              <a:t>Optic: </a:t>
            </a:r>
          </a:p>
          <a:p>
            <a:pPr lvl="1"/>
            <a:r>
              <a:rPr lang="en-US" sz="3200" dirty="0"/>
              <a:t>Optic diameter : 25.4 mm</a:t>
            </a:r>
          </a:p>
          <a:p>
            <a:pPr lvl="1"/>
            <a:r>
              <a:rPr lang="en-US" sz="3200" dirty="0"/>
              <a:t>Optic thickness : 7 mm </a:t>
            </a:r>
          </a:p>
          <a:p>
            <a:pPr lvl="1"/>
            <a:r>
              <a:rPr lang="en-US" sz="3200" dirty="0"/>
              <a:t>Material : Fused silica</a:t>
            </a:r>
          </a:p>
          <a:p>
            <a:pPr lvl="2"/>
            <a:r>
              <a:rPr lang="en-US" sz="3200" dirty="0"/>
              <a:t>Amorphous coating mirror </a:t>
            </a:r>
          </a:p>
          <a:p>
            <a:pPr lvl="3"/>
            <a:r>
              <a:rPr lang="en-US" sz="3000" dirty="0"/>
              <a:t> SiO</a:t>
            </a:r>
            <a:r>
              <a:rPr lang="en-US" sz="3000" baseline="-25000" dirty="0"/>
              <a:t>2 </a:t>
            </a:r>
            <a:r>
              <a:rPr lang="en-US" sz="3000" dirty="0"/>
              <a:t>/Ta</a:t>
            </a:r>
            <a:r>
              <a:rPr lang="en-US" sz="3000" baseline="-25000" dirty="0"/>
              <a:t>2</a:t>
            </a:r>
            <a:r>
              <a:rPr lang="en-US" sz="3000" dirty="0"/>
              <a:t>O</a:t>
            </a:r>
            <a:r>
              <a:rPr lang="en-US" sz="3000" baseline="-25000" dirty="0"/>
              <a:t>5</a:t>
            </a:r>
          </a:p>
          <a:p>
            <a:pPr lvl="2"/>
            <a:r>
              <a:rPr lang="en-US" sz="3200" dirty="0" err="1"/>
              <a:t>AlGaAs</a:t>
            </a:r>
            <a:r>
              <a:rPr lang="en-US" sz="3200" dirty="0"/>
              <a:t> mirror</a:t>
            </a:r>
          </a:p>
          <a:p>
            <a:pPr lvl="2"/>
            <a:endParaRPr lang="en-US" sz="3200" dirty="0"/>
          </a:p>
          <a:p>
            <a:pPr lvl="1"/>
            <a:endParaRPr lang="en-US" sz="3600" dirty="0"/>
          </a:p>
          <a:p>
            <a:pPr marL="457200" lvl="1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53870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BE479-B6EA-EB42-BB17-E990585D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3D printed enclosure / optic mount</a:t>
            </a:r>
          </a:p>
        </p:txBody>
      </p:sp>
      <p:pic>
        <p:nvPicPr>
          <p:cNvPr id="9" name="Content Placeholder 8" descr="A picture containing orange, clock, black, sitting&#10;&#10;Description automatically generated">
            <a:extLst>
              <a:ext uri="{FF2B5EF4-FFF2-40B4-BE49-F238E27FC236}">
                <a16:creationId xmlns:a16="http://schemas.microsoft.com/office/drawing/2014/main" id="{A6E72241-00F0-494F-93D4-62E42A736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2283" y="987424"/>
            <a:ext cx="7827433" cy="5870576"/>
          </a:xfrm>
        </p:spPr>
      </p:pic>
    </p:spTree>
    <p:extLst>
      <p:ext uri="{BB962C8B-B14F-4D97-AF65-F5344CB8AC3E}">
        <p14:creationId xmlns:p14="http://schemas.microsoft.com/office/powerpoint/2010/main" val="271347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 descr="A black and red text&#10;&#10;Description automatically generated">
            <a:extLst>
              <a:ext uri="{FF2B5EF4-FFF2-40B4-BE49-F238E27FC236}">
                <a16:creationId xmlns:a16="http://schemas.microsoft.com/office/drawing/2014/main" id="{D19D7E62-2F78-0541-B02B-A8208F4D6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24424" y="-1543051"/>
            <a:ext cx="13040848" cy="9222805"/>
          </a:xfrm>
        </p:spPr>
      </p:pic>
    </p:spTree>
    <p:extLst>
      <p:ext uri="{BB962C8B-B14F-4D97-AF65-F5344CB8AC3E}">
        <p14:creationId xmlns:p14="http://schemas.microsoft.com/office/powerpoint/2010/main" val="3227913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88252-FE27-E04E-832A-98F3C56A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7826"/>
            <a:ext cx="10515600" cy="1325563"/>
          </a:xfrm>
        </p:spPr>
        <p:txBody>
          <a:bodyPr/>
          <a:lstStyle/>
          <a:p>
            <a:r>
              <a:rPr lang="en-US" dirty="0"/>
              <a:t>Initial results (04-26-2020)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A1F3A43-93A8-4C43-B700-462E1E04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61" y="694902"/>
            <a:ext cx="10910078" cy="616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86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88252-FE27-E04E-832A-98F3C56A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7826"/>
            <a:ext cx="10515600" cy="1325563"/>
          </a:xfrm>
        </p:spPr>
        <p:txBody>
          <a:bodyPr/>
          <a:lstStyle/>
          <a:p>
            <a:r>
              <a:rPr lang="en-US" dirty="0"/>
              <a:t>The Model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4F5A92D5-0DF9-6545-8A87-D5EBFAB3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61" y="694902"/>
            <a:ext cx="10910078" cy="6163097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E32280F0-2539-714E-8A9C-D45171C918BD}"/>
              </a:ext>
            </a:extLst>
          </p:cNvPr>
          <p:cNvSpPr/>
          <p:nvPr/>
        </p:nvSpPr>
        <p:spPr>
          <a:xfrm>
            <a:off x="9429751" y="3985529"/>
            <a:ext cx="300038" cy="514350"/>
          </a:xfrm>
          <a:prstGeom prst="donut">
            <a:avLst>
              <a:gd name="adj" fmla="val 1237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EF5853-ACE7-1148-86FA-FE7B17D7EAC2}"/>
              </a:ext>
            </a:extLst>
          </p:cNvPr>
          <p:cNvCxnSpPr>
            <a:cxnSpLocks noChangeAspect="1"/>
          </p:cNvCxnSpPr>
          <p:nvPr/>
        </p:nvCxnSpPr>
        <p:spPr>
          <a:xfrm>
            <a:off x="8793807" y="2730500"/>
            <a:ext cx="635944" cy="12550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ame 6">
            <a:extLst>
              <a:ext uri="{FF2B5EF4-FFF2-40B4-BE49-F238E27FC236}">
                <a16:creationId xmlns:a16="http://schemas.microsoft.com/office/drawing/2014/main" id="{848B8B41-F81A-7A4D-BEB9-F8B04376128E}"/>
              </a:ext>
            </a:extLst>
          </p:cNvPr>
          <p:cNvSpPr/>
          <p:nvPr/>
        </p:nvSpPr>
        <p:spPr>
          <a:xfrm>
            <a:off x="5130800" y="2097832"/>
            <a:ext cx="6290128" cy="594568"/>
          </a:xfrm>
          <a:prstGeom prst="frame">
            <a:avLst>
              <a:gd name="adj1" fmla="val 82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161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9A50-36A0-E744-BC44-7903EA4A3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Where does this model estimate come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C39627-8EEB-1D4B-9739-C92594550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100" y="1410493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4800" dirty="0"/>
                  <a:t> Calculating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𝜕𝜙</m:t>
                            </m:r>
                          </m:num>
                          <m:den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4800" dirty="0"/>
                  <a:t>  (</a:t>
                </a:r>
                <a14:m>
                  <m:oMath xmlns:m="http://schemas.openxmlformats.org/officeDocument/2006/math"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4800" dirty="0"/>
                  <a:t>reflection phase) for coating   </a:t>
                </a:r>
              </a:p>
              <a:p>
                <a:r>
                  <a:rPr lang="en-US" sz="4800" dirty="0"/>
                  <a:t> Numerical Poisson computation used to estimate field strength normal to surface of optic (</a:t>
                </a:r>
                <a:r>
                  <a:rPr lang="en-US" sz="4800" i="1" dirty="0" err="1"/>
                  <a:t>E</a:t>
                </a:r>
                <a:r>
                  <a:rPr lang="en-US" sz="4800" i="1" baseline="-25000" dirty="0" err="1"/>
                  <a:t>z</a:t>
                </a:r>
                <a:r>
                  <a:rPr lang="en-US" sz="48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C39627-8EEB-1D4B-9739-C92594550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1410493"/>
                <a:ext cx="11353800" cy="4351338"/>
              </a:xfrm>
              <a:blipFill>
                <a:blip r:embed="rId2"/>
                <a:stretch>
                  <a:fillRect l="-2235" t="-1163" r="-2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70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23EA1-4588-1B47-B67B-8E645B84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358"/>
            <a:ext cx="11775867" cy="1325563"/>
          </a:xfrm>
        </p:spPr>
        <p:txBody>
          <a:bodyPr/>
          <a:lstStyle/>
          <a:p>
            <a:r>
              <a:rPr lang="en-US" dirty="0"/>
              <a:t>Electro-optic effect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9A7F47-7410-C149-B2F6-FB898C59B5BB}"/>
                  </a:ext>
                </a:extLst>
              </p:cNvPr>
              <p:cNvSpPr txBox="1"/>
              <p:nvPr/>
            </p:nvSpPr>
            <p:spPr>
              <a:xfrm>
                <a:off x="303837" y="3561822"/>
                <a:ext cx="11913454" cy="1792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𝜕𝜙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5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𝜋</m:t>
                    </m:r>
                    <m:f>
                      <m:f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41</m:t>
                            </m:r>
                          </m:sub>
                        </m:sSub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n-US" sz="5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5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sz="5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5400" b="0" i="0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5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5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5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5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5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5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9A7F47-7410-C149-B2F6-FB898C59B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37" y="3561822"/>
                <a:ext cx="11913454" cy="1792542"/>
              </a:xfrm>
              <a:prstGeom prst="rect">
                <a:avLst/>
              </a:prstGeom>
              <a:blipFill>
                <a:blip r:embed="rId2"/>
                <a:stretch>
                  <a:fillRect t="-699" b="-6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C1B0E2B-B410-D341-94C7-9B41CB85EB68}"/>
              </a:ext>
            </a:extLst>
          </p:cNvPr>
          <p:cNvSpPr txBox="1"/>
          <p:nvPr/>
        </p:nvSpPr>
        <p:spPr>
          <a:xfrm>
            <a:off x="303837" y="1457583"/>
            <a:ext cx="11775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Treatment analogous to thermo-optic effect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Temperature coefficient </a:t>
            </a:r>
            <a:r>
              <a:rPr lang="en-US" sz="2800" dirty="0">
                <a:sym typeface="Wingdings" pitchFamily="2" charset="2"/>
              </a:rPr>
              <a:t></a:t>
            </a:r>
            <a:r>
              <a:rPr lang="en-US" sz="2800" dirty="0"/>
              <a:t> electro-optic coefficient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Assume incident light is polarized along the [110] crystallographic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EB4D1-FC2A-6E42-AA0F-89EECA7A30D1}"/>
                  </a:ext>
                </a:extLst>
              </p:cNvPr>
              <p:cNvSpPr txBox="1"/>
              <p:nvPr/>
            </p:nvSpPr>
            <p:spPr>
              <a:xfrm>
                <a:off x="303837" y="5368009"/>
                <a:ext cx="105156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/>
                  <a:t> are the high and low index layers respectively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41</m:t>
                        </m:r>
                      </m:sub>
                    </m:sSub>
                  </m:oMath>
                </a14:m>
                <a:r>
                  <a:rPr lang="en-US" sz="2800" dirty="0"/>
                  <a:t> is the electro-optic coefficient for GaAs (and is assumed the same here for </a:t>
                </a:r>
                <a:r>
                  <a:rPr lang="en-US" sz="2800" dirty="0" err="1"/>
                  <a:t>AlGaAs</a:t>
                </a:r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EB4D1-FC2A-6E42-AA0F-89EECA7A3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37" y="5368009"/>
                <a:ext cx="10515600" cy="1384995"/>
              </a:xfrm>
              <a:prstGeom prst="rect">
                <a:avLst/>
              </a:prstGeom>
              <a:blipFill>
                <a:blip r:embed="rId3"/>
                <a:stretch>
                  <a:fillRect l="-1087" t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00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2935</TotalTime>
  <Words>758</Words>
  <Application>Microsoft Macintosh PowerPoint</Application>
  <PresentationFormat>Widescreen</PresentationFormat>
  <Paragraphs>117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Measuring AlGaAs Electro-optic / Piezoelectric effects (initial results)</vt:lpstr>
      <vt:lpstr>E-field injection concept (basic construction)</vt:lpstr>
      <vt:lpstr>Electrode system parameters</vt:lpstr>
      <vt:lpstr>3D printed enclosure / optic mount</vt:lpstr>
      <vt:lpstr>PowerPoint Presentation</vt:lpstr>
      <vt:lpstr>Initial results (04-26-2020)</vt:lpstr>
      <vt:lpstr>The Model</vt:lpstr>
      <vt:lpstr>Where does this model estimate come from?</vt:lpstr>
      <vt:lpstr>Electro-optic effect estimate</vt:lpstr>
      <vt:lpstr>|∂ϕ/(∂E_z )| estimate for HR AlGaAs coating</vt:lpstr>
      <vt:lpstr>Numerical Poisson calculator results (potential map)</vt:lpstr>
      <vt:lpstr>Numerical Poisson calculator results (Ez outside)</vt:lpstr>
      <vt:lpstr>Numerical Poisson calculator results (Ez inside)</vt:lpstr>
      <vt:lpstr>The Measurements</vt:lpstr>
      <vt:lpstr>Servo loop</vt:lpstr>
      <vt:lpstr>Next measurements</vt:lpstr>
      <vt:lpstr>Questions?</vt:lpstr>
      <vt:lpstr>References</vt:lpstr>
      <vt:lpstr>Extra Slides (Some transfer function measurements and sanity checks)</vt:lpstr>
      <vt:lpstr>What the DAQ sees at Vout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LHO X-end Electric Field meter noise ASD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AlGaAs Electro-optic / Piezoelectric effect (initial results)</dc:title>
  <dc:creator>Daniel Christopher Vander-Hyde</dc:creator>
  <cp:lastModifiedBy>Daniel Christopher Vander-Hyde</cp:lastModifiedBy>
  <cp:revision>37</cp:revision>
  <dcterms:created xsi:type="dcterms:W3CDTF">2020-05-06T13:14:22Z</dcterms:created>
  <dcterms:modified xsi:type="dcterms:W3CDTF">2020-05-13T04:44:40Z</dcterms:modified>
</cp:coreProperties>
</file>